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slides/_rels/slide29.xml.rels" ContentType="application/vnd.openxmlformats-package.relationships+xml"/>
  <Override PartName="/ppt/slides/_rels/slide28.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9.xml" ContentType="application/vnd.openxmlformats-officedocument.presentationml.slideLayout+xml"/>
  <Override PartName="/ppt/slideLayouts/slideLayout40.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27.png" ContentType="image/png"/>
  <Override PartName="/ppt/media/image26.png" ContentType="image/png"/>
  <Override PartName="/ppt/media/image28.png" ContentType="image/png"/>
  <Override PartName="/ppt/media/image25.png" ContentType="image/png"/>
  <Override PartName="/ppt/media/image22.png" ContentType="image/png"/>
  <Override PartName="/ppt/media/image24.png" ContentType="image/png"/>
  <Override PartName="/ppt/media/image21.png" ContentType="image/png"/>
  <Override PartName="/ppt/media/image20.png" ContentType="image/png"/>
  <Override PartName="/ppt/media/image19.png" ContentType="image/png"/>
  <Override PartName="/ppt/media/image17.png" ContentType="image/png"/>
  <Override PartName="/ppt/media/image14.png" ContentType="image/png"/>
  <Override PartName="/ppt/media/image16.png" ContentType="image/png"/>
  <Override PartName="/ppt/media/image13.png" ContentType="image/png"/>
  <Override PartName="/ppt/media/image23.png" ContentType="image/png"/>
  <Override PartName="/ppt/media/image12.png" ContentType="image/png"/>
  <Override PartName="/ppt/media/image10.png" ContentType="image/png"/>
  <Override PartName="/ppt/media/image9.png" ContentType="image/png"/>
  <Override PartName="/ppt/media/image15.png" ContentType="image/png"/>
  <Override PartName="/ppt/media/image29.png" ContentType="image/png"/>
  <Override PartName="/ppt/media/image8.png" ContentType="image/png"/>
  <Override PartName="/ppt/media/image6.png" ContentType="image/png"/>
  <Override PartName="/ppt/media/image5.png" ContentType="image/png"/>
  <Override PartName="/ppt/media/image18.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3004800" cy="97536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24" name="PlaceHolder 2"/>
          <p:cNvSpPr>
            <a:spLocks noGrp="1"/>
          </p:cNvSpPr>
          <p:nvPr>
            <p:ph type="body"/>
          </p:nvPr>
        </p:nvSpPr>
        <p:spPr>
          <a:xfrm>
            <a:off x="952560" y="2603520"/>
            <a:ext cx="11099520" cy="2998440"/>
          </a:xfrm>
          <a:prstGeom prst="rect">
            <a:avLst/>
          </a:prstGeom>
        </p:spPr>
        <p:txBody>
          <a:bodyPr lIns="0" rIns="0" tIns="0" bIns="0"/>
          <a:p>
            <a:endParaRPr/>
          </a:p>
        </p:txBody>
      </p:sp>
      <p:sp>
        <p:nvSpPr>
          <p:cNvPr id="25" name="PlaceHolder 3"/>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27"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28"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29" name="PlaceHolder 4"/>
          <p:cNvSpPr>
            <a:spLocks noGrp="1"/>
          </p:cNvSpPr>
          <p:nvPr>
            <p:ph type="body"/>
          </p:nvPr>
        </p:nvSpPr>
        <p:spPr>
          <a:xfrm>
            <a:off x="6640200" y="5887080"/>
            <a:ext cx="5416560" cy="2998440"/>
          </a:xfrm>
          <a:prstGeom prst="rect">
            <a:avLst/>
          </a:prstGeom>
        </p:spPr>
        <p:txBody>
          <a:bodyPr lIns="0" rIns="0" tIns="0" bIns="0"/>
          <a:p>
            <a:endParaRPr/>
          </a:p>
        </p:txBody>
      </p:sp>
      <p:sp>
        <p:nvSpPr>
          <p:cNvPr id="30" name="PlaceHolder 5"/>
          <p:cNvSpPr>
            <a:spLocks noGrp="1"/>
          </p:cNvSpPr>
          <p:nvPr>
            <p:ph type="body"/>
          </p:nvPr>
        </p:nvSpPr>
        <p:spPr>
          <a:xfrm>
            <a:off x="952560" y="5887080"/>
            <a:ext cx="5416560" cy="29984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32" name="PlaceHolder 2"/>
          <p:cNvSpPr>
            <a:spLocks noGrp="1"/>
          </p:cNvSpPr>
          <p:nvPr>
            <p:ph type="body"/>
          </p:nvPr>
        </p:nvSpPr>
        <p:spPr>
          <a:xfrm>
            <a:off x="952560" y="2603520"/>
            <a:ext cx="11099520" cy="6286320"/>
          </a:xfrm>
          <a:prstGeom prst="rect">
            <a:avLst/>
          </a:prstGeom>
        </p:spPr>
        <p:txBody>
          <a:bodyPr lIns="0" rIns="0" tIns="0" bIns="0"/>
          <a:p>
            <a:endParaRPr/>
          </a:p>
        </p:txBody>
      </p:sp>
      <p:sp>
        <p:nvSpPr>
          <p:cNvPr id="33" name="PlaceHolder 3"/>
          <p:cNvSpPr>
            <a:spLocks noGrp="1"/>
          </p:cNvSpPr>
          <p:nvPr>
            <p:ph type="body"/>
          </p:nvPr>
        </p:nvSpPr>
        <p:spPr>
          <a:xfrm>
            <a:off x="952560" y="2603520"/>
            <a:ext cx="11099520" cy="6286320"/>
          </a:xfrm>
          <a:prstGeom prst="rect">
            <a:avLst/>
          </a:prstGeom>
        </p:spPr>
        <p:txBody>
          <a:bodyPr lIns="0" rIns="0" tIns="0" bIns="0"/>
          <a:p>
            <a:endParaRPr/>
          </a:p>
        </p:txBody>
      </p:sp>
      <p:pic>
        <p:nvPicPr>
          <p:cNvPr id="34" name="" descr=""/>
          <p:cNvPicPr/>
          <p:nvPr/>
        </p:nvPicPr>
        <p:blipFill>
          <a:blip r:embed="rId2"/>
          <a:stretch>
            <a:fillRect/>
          </a:stretch>
        </p:blipFill>
        <p:spPr>
          <a:xfrm>
            <a:off x="2562840" y="2603520"/>
            <a:ext cx="7878960" cy="6286320"/>
          </a:xfrm>
          <a:prstGeom prst="rect">
            <a:avLst/>
          </a:prstGeom>
          <a:ln>
            <a:noFill/>
          </a:ln>
        </p:spPr>
      </p:pic>
      <p:pic>
        <p:nvPicPr>
          <p:cNvPr id="35" name="" descr=""/>
          <p:cNvPicPr/>
          <p:nvPr/>
        </p:nvPicPr>
        <p:blipFill>
          <a:blip r:embed="rId3"/>
          <a:stretch>
            <a:fillRect/>
          </a:stretch>
        </p:blipFill>
        <p:spPr>
          <a:xfrm>
            <a:off x="2562840" y="2603520"/>
            <a:ext cx="7878960" cy="62863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39" name="PlaceHolder 2"/>
          <p:cNvSpPr>
            <a:spLocks noGrp="1"/>
          </p:cNvSpPr>
          <p:nvPr>
            <p:ph type="subTitle"/>
          </p:nvPr>
        </p:nvSpPr>
        <p:spPr>
          <a:xfrm>
            <a:off x="952560" y="2603520"/>
            <a:ext cx="11099520" cy="62866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41" name="PlaceHolder 2"/>
          <p:cNvSpPr>
            <a:spLocks noGrp="1"/>
          </p:cNvSpPr>
          <p:nvPr>
            <p:ph type="body"/>
          </p:nvPr>
        </p:nvSpPr>
        <p:spPr>
          <a:xfrm>
            <a:off x="952560" y="2603520"/>
            <a:ext cx="11099520" cy="628632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43"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44" name="PlaceHolder 3"/>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952560" y="444600"/>
            <a:ext cx="11099520" cy="1000728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48"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49" name="PlaceHolder 3"/>
          <p:cNvSpPr>
            <a:spLocks noGrp="1"/>
          </p:cNvSpPr>
          <p:nvPr>
            <p:ph type="body"/>
          </p:nvPr>
        </p:nvSpPr>
        <p:spPr>
          <a:xfrm>
            <a:off x="952560" y="5887080"/>
            <a:ext cx="5416560" cy="2998440"/>
          </a:xfrm>
          <a:prstGeom prst="rect">
            <a:avLst/>
          </a:prstGeom>
        </p:spPr>
        <p:txBody>
          <a:bodyPr lIns="0" rIns="0" tIns="0" bIns="0"/>
          <a:p>
            <a:endParaRPr/>
          </a:p>
        </p:txBody>
      </p:sp>
      <p:sp>
        <p:nvSpPr>
          <p:cNvPr id="50" name="PlaceHolder 4"/>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3" name="PlaceHolder 2"/>
          <p:cNvSpPr>
            <a:spLocks noGrp="1"/>
          </p:cNvSpPr>
          <p:nvPr>
            <p:ph type="subTitle"/>
          </p:nvPr>
        </p:nvSpPr>
        <p:spPr>
          <a:xfrm>
            <a:off x="952560" y="2603520"/>
            <a:ext cx="11099520" cy="62866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52"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53"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54" name="PlaceHolder 4"/>
          <p:cNvSpPr>
            <a:spLocks noGrp="1"/>
          </p:cNvSpPr>
          <p:nvPr>
            <p:ph type="body"/>
          </p:nvPr>
        </p:nvSpPr>
        <p:spPr>
          <a:xfrm>
            <a:off x="6640200" y="5887080"/>
            <a:ext cx="5416560" cy="29984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56"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57"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58" name="PlaceHolder 4"/>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60" name="PlaceHolder 2"/>
          <p:cNvSpPr>
            <a:spLocks noGrp="1"/>
          </p:cNvSpPr>
          <p:nvPr>
            <p:ph type="body"/>
          </p:nvPr>
        </p:nvSpPr>
        <p:spPr>
          <a:xfrm>
            <a:off x="952560" y="2603520"/>
            <a:ext cx="11099520" cy="2998440"/>
          </a:xfrm>
          <a:prstGeom prst="rect">
            <a:avLst/>
          </a:prstGeom>
        </p:spPr>
        <p:txBody>
          <a:bodyPr lIns="0" rIns="0" tIns="0" bIns="0"/>
          <a:p>
            <a:endParaRPr/>
          </a:p>
        </p:txBody>
      </p:sp>
      <p:sp>
        <p:nvSpPr>
          <p:cNvPr id="61" name="PlaceHolder 3"/>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63"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64"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65" name="PlaceHolder 4"/>
          <p:cNvSpPr>
            <a:spLocks noGrp="1"/>
          </p:cNvSpPr>
          <p:nvPr>
            <p:ph type="body"/>
          </p:nvPr>
        </p:nvSpPr>
        <p:spPr>
          <a:xfrm>
            <a:off x="6640200" y="5887080"/>
            <a:ext cx="5416560" cy="2998440"/>
          </a:xfrm>
          <a:prstGeom prst="rect">
            <a:avLst/>
          </a:prstGeom>
        </p:spPr>
        <p:txBody>
          <a:bodyPr lIns="0" rIns="0" tIns="0" bIns="0"/>
          <a:p>
            <a:endParaRPr/>
          </a:p>
        </p:txBody>
      </p:sp>
      <p:sp>
        <p:nvSpPr>
          <p:cNvPr id="66" name="PlaceHolder 5"/>
          <p:cNvSpPr>
            <a:spLocks noGrp="1"/>
          </p:cNvSpPr>
          <p:nvPr>
            <p:ph type="body"/>
          </p:nvPr>
        </p:nvSpPr>
        <p:spPr>
          <a:xfrm>
            <a:off x="952560" y="5887080"/>
            <a:ext cx="5416560" cy="29984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68" name="PlaceHolder 2"/>
          <p:cNvSpPr>
            <a:spLocks noGrp="1"/>
          </p:cNvSpPr>
          <p:nvPr>
            <p:ph type="body"/>
          </p:nvPr>
        </p:nvSpPr>
        <p:spPr>
          <a:xfrm>
            <a:off x="952560" y="2603520"/>
            <a:ext cx="11099520" cy="6286320"/>
          </a:xfrm>
          <a:prstGeom prst="rect">
            <a:avLst/>
          </a:prstGeom>
        </p:spPr>
        <p:txBody>
          <a:bodyPr lIns="0" rIns="0" tIns="0" bIns="0"/>
          <a:p>
            <a:endParaRPr/>
          </a:p>
        </p:txBody>
      </p:sp>
      <p:sp>
        <p:nvSpPr>
          <p:cNvPr id="69" name="PlaceHolder 3"/>
          <p:cNvSpPr>
            <a:spLocks noGrp="1"/>
          </p:cNvSpPr>
          <p:nvPr>
            <p:ph type="body"/>
          </p:nvPr>
        </p:nvSpPr>
        <p:spPr>
          <a:xfrm>
            <a:off x="952560" y="2603520"/>
            <a:ext cx="11099520" cy="6286320"/>
          </a:xfrm>
          <a:prstGeom prst="rect">
            <a:avLst/>
          </a:prstGeom>
        </p:spPr>
        <p:txBody>
          <a:bodyPr lIns="0" rIns="0" tIns="0" bIns="0"/>
          <a:p>
            <a:endParaRPr/>
          </a:p>
        </p:txBody>
      </p:sp>
      <p:pic>
        <p:nvPicPr>
          <p:cNvPr id="70" name="" descr=""/>
          <p:cNvPicPr/>
          <p:nvPr/>
        </p:nvPicPr>
        <p:blipFill>
          <a:blip r:embed="rId2"/>
          <a:stretch>
            <a:fillRect/>
          </a:stretch>
        </p:blipFill>
        <p:spPr>
          <a:xfrm>
            <a:off x="2562840" y="2603520"/>
            <a:ext cx="7878960" cy="6286320"/>
          </a:xfrm>
          <a:prstGeom prst="rect">
            <a:avLst/>
          </a:prstGeom>
          <a:ln>
            <a:noFill/>
          </a:ln>
        </p:spPr>
      </p:pic>
      <p:pic>
        <p:nvPicPr>
          <p:cNvPr id="71" name="" descr=""/>
          <p:cNvPicPr/>
          <p:nvPr/>
        </p:nvPicPr>
        <p:blipFill>
          <a:blip r:embed="rId3"/>
          <a:stretch>
            <a:fillRect/>
          </a:stretch>
        </p:blipFill>
        <p:spPr>
          <a:xfrm>
            <a:off x="2562840" y="2603520"/>
            <a:ext cx="7878960" cy="628632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75" name="PlaceHolder 2"/>
          <p:cNvSpPr>
            <a:spLocks noGrp="1"/>
          </p:cNvSpPr>
          <p:nvPr>
            <p:ph type="subTitle"/>
          </p:nvPr>
        </p:nvSpPr>
        <p:spPr>
          <a:xfrm>
            <a:off x="952560" y="2603520"/>
            <a:ext cx="11099520" cy="62866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77" name="PlaceHolder 2"/>
          <p:cNvSpPr>
            <a:spLocks noGrp="1"/>
          </p:cNvSpPr>
          <p:nvPr>
            <p:ph type="body"/>
          </p:nvPr>
        </p:nvSpPr>
        <p:spPr>
          <a:xfrm>
            <a:off x="952560" y="2603520"/>
            <a:ext cx="11099520" cy="628632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79"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80" name="PlaceHolder 3"/>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5" name="PlaceHolder 2"/>
          <p:cNvSpPr>
            <a:spLocks noGrp="1"/>
          </p:cNvSpPr>
          <p:nvPr>
            <p:ph type="body"/>
          </p:nvPr>
        </p:nvSpPr>
        <p:spPr>
          <a:xfrm>
            <a:off x="952560" y="2603520"/>
            <a:ext cx="11099520" cy="628632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952560" y="444600"/>
            <a:ext cx="11099520" cy="1000728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84"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85" name="PlaceHolder 3"/>
          <p:cNvSpPr>
            <a:spLocks noGrp="1"/>
          </p:cNvSpPr>
          <p:nvPr>
            <p:ph type="body"/>
          </p:nvPr>
        </p:nvSpPr>
        <p:spPr>
          <a:xfrm>
            <a:off x="952560" y="5887080"/>
            <a:ext cx="5416560" cy="2998440"/>
          </a:xfrm>
          <a:prstGeom prst="rect">
            <a:avLst/>
          </a:prstGeom>
        </p:spPr>
        <p:txBody>
          <a:bodyPr lIns="0" rIns="0" tIns="0" bIns="0"/>
          <a:p>
            <a:endParaRPr/>
          </a:p>
        </p:txBody>
      </p:sp>
      <p:sp>
        <p:nvSpPr>
          <p:cNvPr id="86" name="PlaceHolder 4"/>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88"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89"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90" name="PlaceHolder 4"/>
          <p:cNvSpPr>
            <a:spLocks noGrp="1"/>
          </p:cNvSpPr>
          <p:nvPr>
            <p:ph type="body"/>
          </p:nvPr>
        </p:nvSpPr>
        <p:spPr>
          <a:xfrm>
            <a:off x="6640200" y="5887080"/>
            <a:ext cx="5416560" cy="29984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92"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93"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94" name="PlaceHolder 4"/>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96" name="PlaceHolder 2"/>
          <p:cNvSpPr>
            <a:spLocks noGrp="1"/>
          </p:cNvSpPr>
          <p:nvPr>
            <p:ph type="body"/>
          </p:nvPr>
        </p:nvSpPr>
        <p:spPr>
          <a:xfrm>
            <a:off x="952560" y="2603520"/>
            <a:ext cx="11099520" cy="2998440"/>
          </a:xfrm>
          <a:prstGeom prst="rect">
            <a:avLst/>
          </a:prstGeom>
        </p:spPr>
        <p:txBody>
          <a:bodyPr lIns="0" rIns="0" tIns="0" bIns="0"/>
          <a:p>
            <a:endParaRPr/>
          </a:p>
        </p:txBody>
      </p:sp>
      <p:sp>
        <p:nvSpPr>
          <p:cNvPr id="97" name="PlaceHolder 3"/>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99"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100"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101" name="PlaceHolder 4"/>
          <p:cNvSpPr>
            <a:spLocks noGrp="1"/>
          </p:cNvSpPr>
          <p:nvPr>
            <p:ph type="body"/>
          </p:nvPr>
        </p:nvSpPr>
        <p:spPr>
          <a:xfrm>
            <a:off x="6640200" y="5887080"/>
            <a:ext cx="5416560" cy="2998440"/>
          </a:xfrm>
          <a:prstGeom prst="rect">
            <a:avLst/>
          </a:prstGeom>
        </p:spPr>
        <p:txBody>
          <a:bodyPr lIns="0" rIns="0" tIns="0" bIns="0"/>
          <a:p>
            <a:endParaRPr/>
          </a:p>
        </p:txBody>
      </p:sp>
      <p:sp>
        <p:nvSpPr>
          <p:cNvPr id="102" name="PlaceHolder 5"/>
          <p:cNvSpPr>
            <a:spLocks noGrp="1"/>
          </p:cNvSpPr>
          <p:nvPr>
            <p:ph type="body"/>
          </p:nvPr>
        </p:nvSpPr>
        <p:spPr>
          <a:xfrm>
            <a:off x="952560" y="5887080"/>
            <a:ext cx="5416560" cy="29984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04" name="PlaceHolder 2"/>
          <p:cNvSpPr>
            <a:spLocks noGrp="1"/>
          </p:cNvSpPr>
          <p:nvPr>
            <p:ph type="body"/>
          </p:nvPr>
        </p:nvSpPr>
        <p:spPr>
          <a:xfrm>
            <a:off x="952560" y="2603520"/>
            <a:ext cx="11099520" cy="6286320"/>
          </a:xfrm>
          <a:prstGeom prst="rect">
            <a:avLst/>
          </a:prstGeom>
        </p:spPr>
        <p:txBody>
          <a:bodyPr lIns="0" rIns="0" tIns="0" bIns="0"/>
          <a:p>
            <a:endParaRPr/>
          </a:p>
        </p:txBody>
      </p:sp>
      <p:sp>
        <p:nvSpPr>
          <p:cNvPr id="105" name="PlaceHolder 3"/>
          <p:cNvSpPr>
            <a:spLocks noGrp="1"/>
          </p:cNvSpPr>
          <p:nvPr>
            <p:ph type="body"/>
          </p:nvPr>
        </p:nvSpPr>
        <p:spPr>
          <a:xfrm>
            <a:off x="952560" y="2603520"/>
            <a:ext cx="11099520" cy="6286320"/>
          </a:xfrm>
          <a:prstGeom prst="rect">
            <a:avLst/>
          </a:prstGeom>
        </p:spPr>
        <p:txBody>
          <a:bodyPr lIns="0" rIns="0" tIns="0" bIns="0"/>
          <a:p>
            <a:endParaRPr/>
          </a:p>
        </p:txBody>
      </p:sp>
      <p:pic>
        <p:nvPicPr>
          <p:cNvPr id="106" name="" descr=""/>
          <p:cNvPicPr/>
          <p:nvPr/>
        </p:nvPicPr>
        <p:blipFill>
          <a:blip r:embed="rId2"/>
          <a:stretch>
            <a:fillRect/>
          </a:stretch>
        </p:blipFill>
        <p:spPr>
          <a:xfrm>
            <a:off x="2562840" y="2603520"/>
            <a:ext cx="7878960" cy="6286320"/>
          </a:xfrm>
          <a:prstGeom prst="rect">
            <a:avLst/>
          </a:prstGeom>
          <a:ln>
            <a:noFill/>
          </a:ln>
        </p:spPr>
      </p:pic>
      <p:pic>
        <p:nvPicPr>
          <p:cNvPr id="107" name="" descr=""/>
          <p:cNvPicPr/>
          <p:nvPr/>
        </p:nvPicPr>
        <p:blipFill>
          <a:blip r:embed="rId3"/>
          <a:stretch>
            <a:fillRect/>
          </a:stretch>
        </p:blipFill>
        <p:spPr>
          <a:xfrm>
            <a:off x="2562840" y="2603520"/>
            <a:ext cx="7878960" cy="628632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11" name="PlaceHolder 2"/>
          <p:cNvSpPr>
            <a:spLocks noGrp="1"/>
          </p:cNvSpPr>
          <p:nvPr>
            <p:ph type="subTitle"/>
          </p:nvPr>
        </p:nvSpPr>
        <p:spPr>
          <a:xfrm>
            <a:off x="952560" y="2603520"/>
            <a:ext cx="11099520" cy="62866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13" name="PlaceHolder 2"/>
          <p:cNvSpPr>
            <a:spLocks noGrp="1"/>
          </p:cNvSpPr>
          <p:nvPr>
            <p:ph type="body"/>
          </p:nvPr>
        </p:nvSpPr>
        <p:spPr>
          <a:xfrm>
            <a:off x="952560" y="2603520"/>
            <a:ext cx="11099520" cy="628632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7"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8" name="PlaceHolder 3"/>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15"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116" name="PlaceHolder 3"/>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952560" y="444600"/>
            <a:ext cx="11099520" cy="1000728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20"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121" name="PlaceHolder 3"/>
          <p:cNvSpPr>
            <a:spLocks noGrp="1"/>
          </p:cNvSpPr>
          <p:nvPr>
            <p:ph type="body"/>
          </p:nvPr>
        </p:nvSpPr>
        <p:spPr>
          <a:xfrm>
            <a:off x="952560" y="5887080"/>
            <a:ext cx="5416560" cy="2998440"/>
          </a:xfrm>
          <a:prstGeom prst="rect">
            <a:avLst/>
          </a:prstGeom>
        </p:spPr>
        <p:txBody>
          <a:bodyPr lIns="0" rIns="0" tIns="0" bIns="0"/>
          <a:p>
            <a:endParaRPr/>
          </a:p>
        </p:txBody>
      </p:sp>
      <p:sp>
        <p:nvSpPr>
          <p:cNvPr id="122" name="PlaceHolder 4"/>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24"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125"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126" name="PlaceHolder 4"/>
          <p:cNvSpPr>
            <a:spLocks noGrp="1"/>
          </p:cNvSpPr>
          <p:nvPr>
            <p:ph type="body"/>
          </p:nvPr>
        </p:nvSpPr>
        <p:spPr>
          <a:xfrm>
            <a:off x="6640200" y="5887080"/>
            <a:ext cx="5416560" cy="29984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28"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129"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130" name="PlaceHolder 4"/>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32" name="PlaceHolder 2"/>
          <p:cNvSpPr>
            <a:spLocks noGrp="1"/>
          </p:cNvSpPr>
          <p:nvPr>
            <p:ph type="body"/>
          </p:nvPr>
        </p:nvSpPr>
        <p:spPr>
          <a:xfrm>
            <a:off x="952560" y="2603520"/>
            <a:ext cx="11099520" cy="2998440"/>
          </a:xfrm>
          <a:prstGeom prst="rect">
            <a:avLst/>
          </a:prstGeom>
        </p:spPr>
        <p:txBody>
          <a:bodyPr lIns="0" rIns="0" tIns="0" bIns="0"/>
          <a:p>
            <a:endParaRPr/>
          </a:p>
        </p:txBody>
      </p:sp>
      <p:sp>
        <p:nvSpPr>
          <p:cNvPr id="133" name="PlaceHolder 3"/>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35"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136"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137" name="PlaceHolder 4"/>
          <p:cNvSpPr>
            <a:spLocks noGrp="1"/>
          </p:cNvSpPr>
          <p:nvPr>
            <p:ph type="body"/>
          </p:nvPr>
        </p:nvSpPr>
        <p:spPr>
          <a:xfrm>
            <a:off x="6640200" y="5887080"/>
            <a:ext cx="5416560" cy="2998440"/>
          </a:xfrm>
          <a:prstGeom prst="rect">
            <a:avLst/>
          </a:prstGeom>
        </p:spPr>
        <p:txBody>
          <a:bodyPr lIns="0" rIns="0" tIns="0" bIns="0"/>
          <a:p>
            <a:endParaRPr/>
          </a:p>
        </p:txBody>
      </p:sp>
      <p:sp>
        <p:nvSpPr>
          <p:cNvPr id="138" name="PlaceHolder 5"/>
          <p:cNvSpPr>
            <a:spLocks noGrp="1"/>
          </p:cNvSpPr>
          <p:nvPr>
            <p:ph type="body"/>
          </p:nvPr>
        </p:nvSpPr>
        <p:spPr>
          <a:xfrm>
            <a:off x="952560" y="5887080"/>
            <a:ext cx="5416560" cy="29984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40" name="PlaceHolder 2"/>
          <p:cNvSpPr>
            <a:spLocks noGrp="1"/>
          </p:cNvSpPr>
          <p:nvPr>
            <p:ph type="body"/>
          </p:nvPr>
        </p:nvSpPr>
        <p:spPr>
          <a:xfrm>
            <a:off x="952560" y="2603520"/>
            <a:ext cx="11099520" cy="6286320"/>
          </a:xfrm>
          <a:prstGeom prst="rect">
            <a:avLst/>
          </a:prstGeom>
        </p:spPr>
        <p:txBody>
          <a:bodyPr lIns="0" rIns="0" tIns="0" bIns="0"/>
          <a:p>
            <a:endParaRPr/>
          </a:p>
        </p:txBody>
      </p:sp>
      <p:sp>
        <p:nvSpPr>
          <p:cNvPr id="141" name="PlaceHolder 3"/>
          <p:cNvSpPr>
            <a:spLocks noGrp="1"/>
          </p:cNvSpPr>
          <p:nvPr>
            <p:ph type="body"/>
          </p:nvPr>
        </p:nvSpPr>
        <p:spPr>
          <a:xfrm>
            <a:off x="952560" y="2603520"/>
            <a:ext cx="11099520" cy="6286320"/>
          </a:xfrm>
          <a:prstGeom prst="rect">
            <a:avLst/>
          </a:prstGeom>
        </p:spPr>
        <p:txBody>
          <a:bodyPr lIns="0" rIns="0" tIns="0" bIns="0"/>
          <a:p>
            <a:endParaRPr/>
          </a:p>
        </p:txBody>
      </p:sp>
      <p:pic>
        <p:nvPicPr>
          <p:cNvPr id="142" name="" descr=""/>
          <p:cNvPicPr/>
          <p:nvPr/>
        </p:nvPicPr>
        <p:blipFill>
          <a:blip r:embed="rId2"/>
          <a:stretch>
            <a:fillRect/>
          </a:stretch>
        </p:blipFill>
        <p:spPr>
          <a:xfrm>
            <a:off x="2562840" y="2603520"/>
            <a:ext cx="7878960" cy="6286320"/>
          </a:xfrm>
          <a:prstGeom prst="rect">
            <a:avLst/>
          </a:prstGeom>
          <a:ln>
            <a:noFill/>
          </a:ln>
        </p:spPr>
      </p:pic>
      <p:pic>
        <p:nvPicPr>
          <p:cNvPr id="143" name="" descr=""/>
          <p:cNvPicPr/>
          <p:nvPr/>
        </p:nvPicPr>
        <p:blipFill>
          <a:blip r:embed="rId3"/>
          <a:stretch>
            <a:fillRect/>
          </a:stretch>
        </p:blipFill>
        <p:spPr>
          <a:xfrm>
            <a:off x="2562840" y="2603520"/>
            <a:ext cx="7878960" cy="628632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47" name="PlaceHolder 2"/>
          <p:cNvSpPr>
            <a:spLocks noGrp="1"/>
          </p:cNvSpPr>
          <p:nvPr>
            <p:ph type="subTitle"/>
          </p:nvPr>
        </p:nvSpPr>
        <p:spPr>
          <a:xfrm>
            <a:off x="952560" y="2603520"/>
            <a:ext cx="11099520" cy="628668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49" name="PlaceHolder 2"/>
          <p:cNvSpPr>
            <a:spLocks noGrp="1"/>
          </p:cNvSpPr>
          <p:nvPr>
            <p:ph type="body"/>
          </p:nvPr>
        </p:nvSpPr>
        <p:spPr>
          <a:xfrm>
            <a:off x="952560" y="2603520"/>
            <a:ext cx="11099520" cy="628632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51"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152" name="PlaceHolder 3"/>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952560" y="444600"/>
            <a:ext cx="11099520" cy="1000728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56"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157" name="PlaceHolder 3"/>
          <p:cNvSpPr>
            <a:spLocks noGrp="1"/>
          </p:cNvSpPr>
          <p:nvPr>
            <p:ph type="body"/>
          </p:nvPr>
        </p:nvSpPr>
        <p:spPr>
          <a:xfrm>
            <a:off x="952560" y="5887080"/>
            <a:ext cx="5416560" cy="2998440"/>
          </a:xfrm>
          <a:prstGeom prst="rect">
            <a:avLst/>
          </a:prstGeom>
        </p:spPr>
        <p:txBody>
          <a:bodyPr lIns="0" rIns="0" tIns="0" bIns="0"/>
          <a:p>
            <a:endParaRPr/>
          </a:p>
        </p:txBody>
      </p:sp>
      <p:sp>
        <p:nvSpPr>
          <p:cNvPr id="158" name="PlaceHolder 4"/>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60"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161"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162" name="PlaceHolder 4"/>
          <p:cNvSpPr>
            <a:spLocks noGrp="1"/>
          </p:cNvSpPr>
          <p:nvPr>
            <p:ph type="body"/>
          </p:nvPr>
        </p:nvSpPr>
        <p:spPr>
          <a:xfrm>
            <a:off x="6640200" y="5887080"/>
            <a:ext cx="5416560" cy="29984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64"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165"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166" name="PlaceHolder 4"/>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68" name="PlaceHolder 2"/>
          <p:cNvSpPr>
            <a:spLocks noGrp="1"/>
          </p:cNvSpPr>
          <p:nvPr>
            <p:ph type="body"/>
          </p:nvPr>
        </p:nvSpPr>
        <p:spPr>
          <a:xfrm>
            <a:off x="952560" y="2603520"/>
            <a:ext cx="11099520" cy="2998440"/>
          </a:xfrm>
          <a:prstGeom prst="rect">
            <a:avLst/>
          </a:prstGeom>
        </p:spPr>
        <p:txBody>
          <a:bodyPr lIns="0" rIns="0" tIns="0" bIns="0"/>
          <a:p>
            <a:endParaRPr/>
          </a:p>
        </p:txBody>
      </p:sp>
      <p:sp>
        <p:nvSpPr>
          <p:cNvPr id="169" name="PlaceHolder 3"/>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71"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172"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173" name="PlaceHolder 4"/>
          <p:cNvSpPr>
            <a:spLocks noGrp="1"/>
          </p:cNvSpPr>
          <p:nvPr>
            <p:ph type="body"/>
          </p:nvPr>
        </p:nvSpPr>
        <p:spPr>
          <a:xfrm>
            <a:off x="6640200" y="5887080"/>
            <a:ext cx="5416560" cy="2998440"/>
          </a:xfrm>
          <a:prstGeom prst="rect">
            <a:avLst/>
          </a:prstGeom>
        </p:spPr>
        <p:txBody>
          <a:bodyPr lIns="0" rIns="0" tIns="0" bIns="0"/>
          <a:p>
            <a:endParaRPr/>
          </a:p>
        </p:txBody>
      </p:sp>
      <p:sp>
        <p:nvSpPr>
          <p:cNvPr id="174" name="PlaceHolder 5"/>
          <p:cNvSpPr>
            <a:spLocks noGrp="1"/>
          </p:cNvSpPr>
          <p:nvPr>
            <p:ph type="body"/>
          </p:nvPr>
        </p:nvSpPr>
        <p:spPr>
          <a:xfrm>
            <a:off x="952560" y="5887080"/>
            <a:ext cx="5416560" cy="29984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952560" y="444600"/>
            <a:ext cx="11099520" cy="1000728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76" name="PlaceHolder 2"/>
          <p:cNvSpPr>
            <a:spLocks noGrp="1"/>
          </p:cNvSpPr>
          <p:nvPr>
            <p:ph type="body"/>
          </p:nvPr>
        </p:nvSpPr>
        <p:spPr>
          <a:xfrm>
            <a:off x="952560" y="2603520"/>
            <a:ext cx="11099520" cy="6286320"/>
          </a:xfrm>
          <a:prstGeom prst="rect">
            <a:avLst/>
          </a:prstGeom>
        </p:spPr>
        <p:txBody>
          <a:bodyPr lIns="0" rIns="0" tIns="0" bIns="0"/>
          <a:p>
            <a:endParaRPr/>
          </a:p>
        </p:txBody>
      </p:sp>
      <p:sp>
        <p:nvSpPr>
          <p:cNvPr id="177" name="PlaceHolder 3"/>
          <p:cNvSpPr>
            <a:spLocks noGrp="1"/>
          </p:cNvSpPr>
          <p:nvPr>
            <p:ph type="body"/>
          </p:nvPr>
        </p:nvSpPr>
        <p:spPr>
          <a:xfrm>
            <a:off x="952560" y="2603520"/>
            <a:ext cx="11099520" cy="6286320"/>
          </a:xfrm>
          <a:prstGeom prst="rect">
            <a:avLst/>
          </a:prstGeom>
        </p:spPr>
        <p:txBody>
          <a:bodyPr lIns="0" rIns="0" tIns="0" bIns="0"/>
          <a:p>
            <a:endParaRPr/>
          </a:p>
        </p:txBody>
      </p:sp>
      <p:pic>
        <p:nvPicPr>
          <p:cNvPr id="178" name="" descr=""/>
          <p:cNvPicPr/>
          <p:nvPr/>
        </p:nvPicPr>
        <p:blipFill>
          <a:blip r:embed="rId2"/>
          <a:stretch>
            <a:fillRect/>
          </a:stretch>
        </p:blipFill>
        <p:spPr>
          <a:xfrm>
            <a:off x="2562840" y="2603520"/>
            <a:ext cx="7878960" cy="6286320"/>
          </a:xfrm>
          <a:prstGeom prst="rect">
            <a:avLst/>
          </a:prstGeom>
          <a:ln>
            <a:noFill/>
          </a:ln>
        </p:spPr>
      </p:pic>
      <p:pic>
        <p:nvPicPr>
          <p:cNvPr id="179" name="" descr=""/>
          <p:cNvPicPr/>
          <p:nvPr/>
        </p:nvPicPr>
        <p:blipFill>
          <a:blip r:embed="rId3"/>
          <a:stretch>
            <a:fillRect/>
          </a:stretch>
        </p:blipFill>
        <p:spPr>
          <a:xfrm>
            <a:off x="2562840" y="2603520"/>
            <a:ext cx="7878960" cy="628632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83" name="PlaceHolder 2"/>
          <p:cNvSpPr>
            <a:spLocks noGrp="1"/>
          </p:cNvSpPr>
          <p:nvPr>
            <p:ph type="subTitle"/>
          </p:nvPr>
        </p:nvSpPr>
        <p:spPr>
          <a:xfrm>
            <a:off x="952560" y="2603520"/>
            <a:ext cx="11099520" cy="628668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85" name="PlaceHolder 2"/>
          <p:cNvSpPr>
            <a:spLocks noGrp="1"/>
          </p:cNvSpPr>
          <p:nvPr>
            <p:ph type="body"/>
          </p:nvPr>
        </p:nvSpPr>
        <p:spPr>
          <a:xfrm>
            <a:off x="952560" y="2603520"/>
            <a:ext cx="11099520" cy="628632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87"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188" name="PlaceHolder 3"/>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952560" y="444600"/>
            <a:ext cx="11099520" cy="1000728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92"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193" name="PlaceHolder 3"/>
          <p:cNvSpPr>
            <a:spLocks noGrp="1"/>
          </p:cNvSpPr>
          <p:nvPr>
            <p:ph type="body"/>
          </p:nvPr>
        </p:nvSpPr>
        <p:spPr>
          <a:xfrm>
            <a:off x="952560" y="5887080"/>
            <a:ext cx="5416560" cy="2998440"/>
          </a:xfrm>
          <a:prstGeom prst="rect">
            <a:avLst/>
          </a:prstGeom>
        </p:spPr>
        <p:txBody>
          <a:bodyPr lIns="0" rIns="0" tIns="0" bIns="0"/>
          <a:p>
            <a:endParaRPr/>
          </a:p>
        </p:txBody>
      </p:sp>
      <p:sp>
        <p:nvSpPr>
          <p:cNvPr id="194" name="PlaceHolder 4"/>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96"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197"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198" name="PlaceHolder 4"/>
          <p:cNvSpPr>
            <a:spLocks noGrp="1"/>
          </p:cNvSpPr>
          <p:nvPr>
            <p:ph type="body"/>
          </p:nvPr>
        </p:nvSpPr>
        <p:spPr>
          <a:xfrm>
            <a:off x="6640200" y="5887080"/>
            <a:ext cx="5416560" cy="29984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200"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201"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202" name="PlaceHolder 4"/>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2"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13" name="PlaceHolder 3"/>
          <p:cNvSpPr>
            <a:spLocks noGrp="1"/>
          </p:cNvSpPr>
          <p:nvPr>
            <p:ph type="body"/>
          </p:nvPr>
        </p:nvSpPr>
        <p:spPr>
          <a:xfrm>
            <a:off x="952560" y="5887080"/>
            <a:ext cx="5416560" cy="2998440"/>
          </a:xfrm>
          <a:prstGeom prst="rect">
            <a:avLst/>
          </a:prstGeom>
        </p:spPr>
        <p:txBody>
          <a:bodyPr lIns="0" rIns="0" tIns="0" bIns="0"/>
          <a:p>
            <a:endParaRPr/>
          </a:p>
        </p:txBody>
      </p:sp>
      <p:sp>
        <p:nvSpPr>
          <p:cNvPr id="14" name="PlaceHolder 4"/>
          <p:cNvSpPr>
            <a:spLocks noGrp="1"/>
          </p:cNvSpPr>
          <p:nvPr>
            <p:ph type="body"/>
          </p:nvPr>
        </p:nvSpPr>
        <p:spPr>
          <a:xfrm>
            <a:off x="6640200" y="2603520"/>
            <a:ext cx="5416560" cy="628632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204" name="PlaceHolder 2"/>
          <p:cNvSpPr>
            <a:spLocks noGrp="1"/>
          </p:cNvSpPr>
          <p:nvPr>
            <p:ph type="body"/>
          </p:nvPr>
        </p:nvSpPr>
        <p:spPr>
          <a:xfrm>
            <a:off x="952560" y="2603520"/>
            <a:ext cx="11099520" cy="2998440"/>
          </a:xfrm>
          <a:prstGeom prst="rect">
            <a:avLst/>
          </a:prstGeom>
        </p:spPr>
        <p:txBody>
          <a:bodyPr lIns="0" rIns="0" tIns="0" bIns="0"/>
          <a:p>
            <a:endParaRPr/>
          </a:p>
        </p:txBody>
      </p:sp>
      <p:sp>
        <p:nvSpPr>
          <p:cNvPr id="205" name="PlaceHolder 3"/>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207"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208"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209" name="PlaceHolder 4"/>
          <p:cNvSpPr>
            <a:spLocks noGrp="1"/>
          </p:cNvSpPr>
          <p:nvPr>
            <p:ph type="body"/>
          </p:nvPr>
        </p:nvSpPr>
        <p:spPr>
          <a:xfrm>
            <a:off x="6640200" y="5887080"/>
            <a:ext cx="5416560" cy="2998440"/>
          </a:xfrm>
          <a:prstGeom prst="rect">
            <a:avLst/>
          </a:prstGeom>
        </p:spPr>
        <p:txBody>
          <a:bodyPr lIns="0" rIns="0" tIns="0" bIns="0"/>
          <a:p>
            <a:endParaRPr/>
          </a:p>
        </p:txBody>
      </p:sp>
      <p:sp>
        <p:nvSpPr>
          <p:cNvPr id="210" name="PlaceHolder 5"/>
          <p:cNvSpPr>
            <a:spLocks noGrp="1"/>
          </p:cNvSpPr>
          <p:nvPr>
            <p:ph type="body"/>
          </p:nvPr>
        </p:nvSpPr>
        <p:spPr>
          <a:xfrm>
            <a:off x="952560" y="5887080"/>
            <a:ext cx="5416560" cy="29984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212" name="PlaceHolder 2"/>
          <p:cNvSpPr>
            <a:spLocks noGrp="1"/>
          </p:cNvSpPr>
          <p:nvPr>
            <p:ph type="body"/>
          </p:nvPr>
        </p:nvSpPr>
        <p:spPr>
          <a:xfrm>
            <a:off x="952560" y="2603520"/>
            <a:ext cx="11099520" cy="6286320"/>
          </a:xfrm>
          <a:prstGeom prst="rect">
            <a:avLst/>
          </a:prstGeom>
        </p:spPr>
        <p:txBody>
          <a:bodyPr lIns="0" rIns="0" tIns="0" bIns="0"/>
          <a:p>
            <a:endParaRPr/>
          </a:p>
        </p:txBody>
      </p:sp>
      <p:sp>
        <p:nvSpPr>
          <p:cNvPr id="213" name="PlaceHolder 3"/>
          <p:cNvSpPr>
            <a:spLocks noGrp="1"/>
          </p:cNvSpPr>
          <p:nvPr>
            <p:ph type="body"/>
          </p:nvPr>
        </p:nvSpPr>
        <p:spPr>
          <a:xfrm>
            <a:off x="952560" y="2603520"/>
            <a:ext cx="11099520" cy="6286320"/>
          </a:xfrm>
          <a:prstGeom prst="rect">
            <a:avLst/>
          </a:prstGeom>
        </p:spPr>
        <p:txBody>
          <a:bodyPr lIns="0" rIns="0" tIns="0" bIns="0"/>
          <a:p>
            <a:endParaRPr/>
          </a:p>
        </p:txBody>
      </p:sp>
      <p:pic>
        <p:nvPicPr>
          <p:cNvPr id="214" name="" descr=""/>
          <p:cNvPicPr/>
          <p:nvPr/>
        </p:nvPicPr>
        <p:blipFill>
          <a:blip r:embed="rId2"/>
          <a:stretch>
            <a:fillRect/>
          </a:stretch>
        </p:blipFill>
        <p:spPr>
          <a:xfrm>
            <a:off x="2562840" y="2603520"/>
            <a:ext cx="7878960" cy="6286320"/>
          </a:xfrm>
          <a:prstGeom prst="rect">
            <a:avLst/>
          </a:prstGeom>
          <a:ln>
            <a:noFill/>
          </a:ln>
        </p:spPr>
      </p:pic>
      <p:pic>
        <p:nvPicPr>
          <p:cNvPr id="215" name="" descr=""/>
          <p:cNvPicPr/>
          <p:nvPr/>
        </p:nvPicPr>
        <p:blipFill>
          <a:blip r:embed="rId3"/>
          <a:stretch>
            <a:fillRect/>
          </a:stretch>
        </p:blipFill>
        <p:spPr>
          <a:xfrm>
            <a:off x="2562840" y="2603520"/>
            <a:ext cx="7878960" cy="6286320"/>
          </a:xfrm>
          <a:prstGeom prst="rect">
            <a:avLst/>
          </a:prstGeom>
          <a:ln>
            <a:noFill/>
          </a:ln>
        </p:spPr>
      </p:pic>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16" name="PlaceHolder 2"/>
          <p:cNvSpPr>
            <a:spLocks noGrp="1"/>
          </p:cNvSpPr>
          <p:nvPr>
            <p:ph type="body"/>
          </p:nvPr>
        </p:nvSpPr>
        <p:spPr>
          <a:xfrm>
            <a:off x="952560" y="2603520"/>
            <a:ext cx="5416560" cy="6286320"/>
          </a:xfrm>
          <a:prstGeom prst="rect">
            <a:avLst/>
          </a:prstGeom>
        </p:spPr>
        <p:txBody>
          <a:bodyPr lIns="0" rIns="0" tIns="0" bIns="0"/>
          <a:p>
            <a:endParaRPr/>
          </a:p>
        </p:txBody>
      </p:sp>
      <p:sp>
        <p:nvSpPr>
          <p:cNvPr id="17"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18" name="PlaceHolder 4"/>
          <p:cNvSpPr>
            <a:spLocks noGrp="1"/>
          </p:cNvSpPr>
          <p:nvPr>
            <p:ph type="body"/>
          </p:nvPr>
        </p:nvSpPr>
        <p:spPr>
          <a:xfrm>
            <a:off x="6640200" y="5887080"/>
            <a:ext cx="5416560" cy="29984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952560" y="444600"/>
            <a:ext cx="11099520" cy="2158920"/>
          </a:xfrm>
          <a:prstGeom prst="rect">
            <a:avLst/>
          </a:prstGeom>
        </p:spPr>
        <p:txBody>
          <a:bodyPr lIns="0" rIns="0" tIns="0" bIns="0" anchor="ctr"/>
          <a:p>
            <a:pPr algn="ctr"/>
            <a:endParaRPr/>
          </a:p>
        </p:txBody>
      </p:sp>
      <p:sp>
        <p:nvSpPr>
          <p:cNvPr id="20" name="PlaceHolder 2"/>
          <p:cNvSpPr>
            <a:spLocks noGrp="1"/>
          </p:cNvSpPr>
          <p:nvPr>
            <p:ph type="body"/>
          </p:nvPr>
        </p:nvSpPr>
        <p:spPr>
          <a:xfrm>
            <a:off x="952560" y="2603520"/>
            <a:ext cx="5416560" cy="2998440"/>
          </a:xfrm>
          <a:prstGeom prst="rect">
            <a:avLst/>
          </a:prstGeom>
        </p:spPr>
        <p:txBody>
          <a:bodyPr lIns="0" rIns="0" tIns="0" bIns="0"/>
          <a:p>
            <a:endParaRPr/>
          </a:p>
        </p:txBody>
      </p:sp>
      <p:sp>
        <p:nvSpPr>
          <p:cNvPr id="21" name="PlaceHolder 3"/>
          <p:cNvSpPr>
            <a:spLocks noGrp="1"/>
          </p:cNvSpPr>
          <p:nvPr>
            <p:ph type="body"/>
          </p:nvPr>
        </p:nvSpPr>
        <p:spPr>
          <a:xfrm>
            <a:off x="6640200" y="2603520"/>
            <a:ext cx="5416560" cy="2998440"/>
          </a:xfrm>
          <a:prstGeom prst="rect">
            <a:avLst/>
          </a:prstGeom>
        </p:spPr>
        <p:txBody>
          <a:bodyPr lIns="0" rIns="0" tIns="0" bIns="0"/>
          <a:p>
            <a:endParaRPr/>
          </a:p>
        </p:txBody>
      </p:sp>
      <p:sp>
        <p:nvSpPr>
          <p:cNvPr id="22" name="PlaceHolder 4"/>
          <p:cNvSpPr>
            <a:spLocks noGrp="1"/>
          </p:cNvSpPr>
          <p:nvPr>
            <p:ph type="body"/>
          </p:nvPr>
        </p:nvSpPr>
        <p:spPr>
          <a:xfrm>
            <a:off x="952560" y="5887080"/>
            <a:ext cx="11099520" cy="29984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270080" y="1638360"/>
            <a:ext cx="10464480" cy="3301560"/>
          </a:xfrm>
          <a:prstGeom prst="rect">
            <a:avLst/>
          </a:prstGeom>
        </p:spPr>
        <p:txBody>
          <a:bodyPr lIns="0" rIns="0" tIns="0" bIns="0" anchor="b"/>
          <a:p>
            <a:pPr>
              <a:lnSpc>
                <a:spcPct val="100000"/>
              </a:lnSpc>
            </a:pPr>
            <a:r>
              <a:rPr lang="en-US" sz="8000">
                <a:latin typeface="Helvetica Light"/>
                <a:ea typeface="Helvetica Light"/>
              </a:rPr>
              <a:t>Click to edit the title text formatTitle Text</a:t>
            </a:r>
            <a:endParaRPr/>
          </a:p>
        </p:txBody>
      </p:sp>
      <p:sp>
        <p:nvSpPr>
          <p:cNvPr id="1" name="PlaceHolder 2"/>
          <p:cNvSpPr>
            <a:spLocks noGrp="1"/>
          </p:cNvSpPr>
          <p:nvPr>
            <p:ph type="body"/>
          </p:nvPr>
        </p:nvSpPr>
        <p:spPr>
          <a:xfrm>
            <a:off x="1270080" y="5029200"/>
            <a:ext cx="10464480" cy="1130040"/>
          </a:xfrm>
          <a:prstGeom prst="rect">
            <a:avLst/>
          </a:prstGeom>
        </p:spPr>
        <p:txBody>
          <a:bodyPr lIns="0" rIns="0" tIns="0" bIns="0"/>
          <a:p>
            <a:pPr>
              <a:buSzPct val="45000"/>
              <a:buFont typeface="StarSymbol"/>
              <a:buChar char=""/>
            </a:pPr>
            <a:r>
              <a:rPr lang="en-US" sz="3200">
                <a:latin typeface="Helvetica Light"/>
                <a:ea typeface="Helvetica Light"/>
              </a:rPr>
              <a:t>Click to edit the outline text format</a:t>
            </a:r>
            <a:endParaRPr/>
          </a:p>
          <a:p>
            <a:pPr lvl="1">
              <a:buSzPct val="75000"/>
              <a:buFont typeface="StarSymbol"/>
              <a:buChar char=""/>
            </a:pPr>
            <a:r>
              <a:rPr lang="en-US" sz="3200">
                <a:latin typeface="Helvetica Light"/>
                <a:ea typeface="Helvetica Light"/>
              </a:rPr>
              <a:t>Second Outline Level</a:t>
            </a:r>
            <a:endParaRPr/>
          </a:p>
          <a:p>
            <a:pPr lvl="2">
              <a:buSzPct val="45000"/>
              <a:buFont typeface="StarSymbol"/>
              <a:buChar char=""/>
            </a:pPr>
            <a:r>
              <a:rPr lang="en-US" sz="3200">
                <a:latin typeface="Helvetica Light"/>
                <a:ea typeface="Helvetica Light"/>
              </a:rPr>
              <a:t>Third Outline Level</a:t>
            </a:r>
            <a:endParaRPr/>
          </a:p>
          <a:p>
            <a:pPr lvl="3">
              <a:buSzPct val="75000"/>
              <a:buFont typeface="StarSymbol"/>
              <a:buChar char=""/>
            </a:pPr>
            <a:r>
              <a:rPr lang="en-US" sz="3200">
                <a:latin typeface="Helvetica Light"/>
                <a:ea typeface="Helvetica Light"/>
              </a:rPr>
              <a:t>Fourth Outline Level</a:t>
            </a:r>
            <a:endParaRPr/>
          </a:p>
          <a:p>
            <a:pPr lvl="4">
              <a:buSzPct val="45000"/>
              <a:buFont typeface="StarSymbol"/>
              <a:buChar char=""/>
            </a:pPr>
            <a:r>
              <a:rPr lang="en-US" sz="3200">
                <a:latin typeface="Helvetica Light"/>
                <a:ea typeface="Helvetica Light"/>
              </a:rPr>
              <a:t>Fifth Outline Level</a:t>
            </a:r>
            <a:endParaRPr/>
          </a:p>
          <a:p>
            <a:pPr lvl="5">
              <a:buSzPct val="45000"/>
              <a:buFont typeface="StarSymbol"/>
              <a:buChar char=""/>
            </a:pPr>
            <a:r>
              <a:rPr lang="en-US" sz="3200">
                <a:latin typeface="Helvetica Light"/>
                <a:ea typeface="Helvetica Light"/>
              </a:rPr>
              <a:t>Sixth Outline Level</a:t>
            </a:r>
            <a:endParaRPr/>
          </a:p>
          <a:p>
            <a:pPr>
              <a:lnSpc>
                <a:spcPct val="100000"/>
              </a:lnSpc>
            </a:pPr>
            <a:r>
              <a:rPr lang="en-US" sz="3200">
                <a:latin typeface="Helvetica Light"/>
                <a:ea typeface="Helvetica Light"/>
              </a:rPr>
              <a:t>Seventh Outline LevelBody Level One</a:t>
            </a:r>
            <a:endParaRPr/>
          </a:p>
          <a:p>
            <a:r>
              <a:rPr lang="en-US" sz="3200">
                <a:latin typeface="Helvetica Light"/>
                <a:ea typeface="Helvetica Light"/>
              </a:rPr>
              <a:t>Body Level Two</a:t>
            </a:r>
            <a:endParaRPr/>
          </a:p>
          <a:p>
            <a:r>
              <a:rPr lang="en-US" sz="3200">
                <a:latin typeface="Helvetica Light"/>
                <a:ea typeface="Helvetica Light"/>
              </a:rPr>
              <a:t>Body Level Three</a:t>
            </a:r>
            <a:endParaRPr/>
          </a:p>
          <a:p>
            <a:r>
              <a:rPr lang="en-US" sz="3200">
                <a:latin typeface="Helvetica Light"/>
                <a:ea typeface="Helvetica Light"/>
              </a:rPr>
              <a:t>Body Level Four</a:t>
            </a:r>
            <a:endParaRPr/>
          </a:p>
          <a:p>
            <a:r>
              <a:rPr lang="en-US" sz="3200">
                <a:latin typeface="Helvetica Light"/>
                <a:ea typeface="Helvetica Light"/>
              </a:rPr>
              <a:t>Body Level Five</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952560" y="444600"/>
            <a:ext cx="11099520" cy="2158560"/>
          </a:xfrm>
          <a:prstGeom prst="rect">
            <a:avLst/>
          </a:prstGeom>
        </p:spPr>
        <p:txBody>
          <a:bodyPr lIns="0" rIns="0" tIns="0" bIns="0" anchor="ctr"/>
          <a:p>
            <a:pPr>
              <a:lnSpc>
                <a:spcPct val="100000"/>
              </a:lnSpc>
            </a:pPr>
            <a:r>
              <a:rPr lang="en-US" sz="8000">
                <a:latin typeface="Helvetica Light"/>
                <a:ea typeface="Helvetica Light"/>
              </a:rPr>
              <a:t>Click to edit the title text formatTitle Text</a:t>
            </a:r>
            <a:endParaRPr/>
          </a:p>
        </p:txBody>
      </p:sp>
      <p:sp>
        <p:nvSpPr>
          <p:cNvPr id="37" name="PlaceHolder 2"/>
          <p:cNvSpPr>
            <a:spLocks noGrp="1"/>
          </p:cNvSpPr>
          <p:nvPr>
            <p:ph type="body"/>
          </p:nvPr>
        </p:nvSpPr>
        <p:spPr>
          <a:xfrm>
            <a:off x="952560" y="2603520"/>
            <a:ext cx="11099520" cy="6286320"/>
          </a:xfrm>
          <a:prstGeom prst="rect">
            <a:avLst/>
          </a:prstGeom>
        </p:spPr>
        <p:txBody>
          <a:bodyPr lIns="0" rIns="0" tIns="0" bIns="0" anchor="ctr"/>
          <a:p>
            <a:pPr>
              <a:buSzPct val="45000"/>
              <a:buFont typeface="StarSymbol"/>
              <a:buChar char=""/>
            </a:pPr>
            <a:r>
              <a:rPr lang="en-US" sz="3600">
                <a:latin typeface="Helvetica Light"/>
                <a:ea typeface="Helvetica Light"/>
              </a:rPr>
              <a:t>Click to edit the outline text format</a:t>
            </a:r>
            <a:endParaRPr/>
          </a:p>
          <a:p>
            <a:pPr lvl="1">
              <a:buSzPct val="75000"/>
              <a:buFont typeface="StarSymbol"/>
              <a:buChar char=""/>
            </a:pPr>
            <a:r>
              <a:rPr lang="en-US" sz="3600">
                <a:latin typeface="Helvetica Light"/>
                <a:ea typeface="Helvetica Light"/>
              </a:rPr>
              <a:t>Second Outline Level</a:t>
            </a:r>
            <a:endParaRPr/>
          </a:p>
          <a:p>
            <a:pPr lvl="2">
              <a:buSzPct val="45000"/>
              <a:buFont typeface="StarSymbol"/>
              <a:buChar char=""/>
            </a:pPr>
            <a:r>
              <a:rPr lang="en-US" sz="3600">
                <a:latin typeface="Helvetica Light"/>
                <a:ea typeface="Helvetica Light"/>
              </a:rPr>
              <a:t>Third Outline Level</a:t>
            </a:r>
            <a:endParaRPr/>
          </a:p>
          <a:p>
            <a:pPr lvl="3">
              <a:buSzPct val="75000"/>
              <a:buFont typeface="StarSymbol"/>
              <a:buChar char=""/>
            </a:pPr>
            <a:r>
              <a:rPr lang="en-US" sz="3600">
                <a:latin typeface="Helvetica Light"/>
                <a:ea typeface="Helvetica Light"/>
              </a:rPr>
              <a:t>Fourth Outline Level</a:t>
            </a:r>
            <a:endParaRPr/>
          </a:p>
          <a:p>
            <a:pPr lvl="4">
              <a:buSzPct val="45000"/>
              <a:buFont typeface="StarSymbol"/>
              <a:buChar char=""/>
            </a:pPr>
            <a:r>
              <a:rPr lang="en-US" sz="3600">
                <a:latin typeface="Helvetica Light"/>
                <a:ea typeface="Helvetica Light"/>
              </a:rPr>
              <a:t>Fifth Outline Level</a:t>
            </a:r>
            <a:endParaRPr/>
          </a:p>
          <a:p>
            <a:pPr lvl="5">
              <a:buSzPct val="45000"/>
              <a:buFont typeface="StarSymbol"/>
              <a:buChar char=""/>
            </a:pPr>
            <a:r>
              <a:rPr lang="en-US" sz="3600">
                <a:latin typeface="Helvetica Light"/>
                <a:ea typeface="Helvetica Light"/>
              </a:rPr>
              <a:t>Sixth Outline Level</a:t>
            </a:r>
            <a:endParaRPr/>
          </a:p>
          <a:p>
            <a:pPr>
              <a:lnSpc>
                <a:spcPct val="100000"/>
              </a:lnSpc>
              <a:buSzPct val="75000"/>
              <a:buFont typeface="StarSymbol"/>
              <a:buChar char=""/>
            </a:pPr>
            <a:r>
              <a:rPr lang="en-US" sz="3600">
                <a:latin typeface="Helvetica Light"/>
                <a:ea typeface="Helvetica Light"/>
              </a:rPr>
              <a:t>Seventh Outline LevelBody Level One</a:t>
            </a:r>
            <a:endParaRPr/>
          </a:p>
          <a:p>
            <a:pPr lvl="1">
              <a:lnSpc>
                <a:spcPct val="100000"/>
              </a:lnSpc>
              <a:buSzPct val="75000"/>
              <a:buFont typeface="StarSymbol"/>
              <a:buChar char=""/>
            </a:pPr>
            <a:r>
              <a:rPr lang="en-US" sz="3600">
                <a:latin typeface="Helvetica Light"/>
                <a:ea typeface="Helvetica Light"/>
              </a:rPr>
              <a:t>Body Level Two</a:t>
            </a:r>
            <a:endParaRPr/>
          </a:p>
          <a:p>
            <a:pPr lvl="2">
              <a:lnSpc>
                <a:spcPct val="100000"/>
              </a:lnSpc>
              <a:buSzPct val="75000"/>
              <a:buFont typeface="StarSymbol"/>
              <a:buChar char=""/>
            </a:pPr>
            <a:r>
              <a:rPr lang="en-US" sz="3600">
                <a:latin typeface="Helvetica Light"/>
                <a:ea typeface="Helvetica Light"/>
              </a:rPr>
              <a:t>Body Level Three</a:t>
            </a:r>
            <a:endParaRPr/>
          </a:p>
          <a:p>
            <a:pPr lvl="3">
              <a:lnSpc>
                <a:spcPct val="100000"/>
              </a:lnSpc>
              <a:buSzPct val="75000"/>
              <a:buFont typeface="StarSymbol"/>
              <a:buChar char=""/>
            </a:pPr>
            <a:r>
              <a:rPr lang="en-US" sz="3600">
                <a:latin typeface="Helvetica Light"/>
                <a:ea typeface="Helvetica Light"/>
              </a:rPr>
              <a:t>Body Level Four</a:t>
            </a:r>
            <a:endParaRPr/>
          </a:p>
          <a:p>
            <a:pPr lvl="4">
              <a:lnSpc>
                <a:spcPct val="100000"/>
              </a:lnSpc>
              <a:buSzPct val="75000"/>
              <a:buFont typeface="StarSymbol"/>
              <a:buChar char=""/>
            </a:pPr>
            <a:r>
              <a:rPr lang="en-US" sz="3600">
                <a:latin typeface="Helvetica Light"/>
                <a:ea typeface="Helvetica Light"/>
              </a:rPr>
              <a:t>Body Level Five</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body"/>
          </p:nvPr>
        </p:nvSpPr>
        <p:spPr>
          <a:xfrm>
            <a:off x="952560" y="1270080"/>
            <a:ext cx="11099520" cy="7213320"/>
          </a:xfrm>
          <a:prstGeom prst="rect">
            <a:avLst/>
          </a:prstGeom>
        </p:spPr>
        <p:txBody>
          <a:bodyPr lIns="0" rIns="0" tIns="0" bIns="0" anchor="ctr"/>
          <a:p>
            <a:pPr>
              <a:buSzPct val="45000"/>
              <a:buFont typeface="StarSymbol"/>
              <a:buChar char=""/>
            </a:pPr>
            <a:r>
              <a:rPr lang="en-US" sz="3600">
                <a:latin typeface="Helvetica Light"/>
                <a:ea typeface="Helvetica Light"/>
              </a:rPr>
              <a:t>Click to edit the outline text format</a:t>
            </a:r>
            <a:endParaRPr/>
          </a:p>
          <a:p>
            <a:pPr lvl="1">
              <a:buSzPct val="75000"/>
              <a:buFont typeface="StarSymbol"/>
              <a:buChar char=""/>
            </a:pPr>
            <a:r>
              <a:rPr lang="en-US" sz="3600">
                <a:latin typeface="Helvetica Light"/>
                <a:ea typeface="Helvetica Light"/>
              </a:rPr>
              <a:t>Second Outline Level</a:t>
            </a:r>
            <a:endParaRPr/>
          </a:p>
          <a:p>
            <a:pPr lvl="2">
              <a:buSzPct val="45000"/>
              <a:buFont typeface="StarSymbol"/>
              <a:buChar char=""/>
            </a:pPr>
            <a:r>
              <a:rPr lang="en-US" sz="3600">
                <a:latin typeface="Helvetica Light"/>
                <a:ea typeface="Helvetica Light"/>
              </a:rPr>
              <a:t>Third Outline Level</a:t>
            </a:r>
            <a:endParaRPr/>
          </a:p>
          <a:p>
            <a:pPr lvl="3">
              <a:buSzPct val="75000"/>
              <a:buFont typeface="StarSymbol"/>
              <a:buChar char=""/>
            </a:pPr>
            <a:r>
              <a:rPr lang="en-US" sz="3600">
                <a:latin typeface="Helvetica Light"/>
                <a:ea typeface="Helvetica Light"/>
              </a:rPr>
              <a:t>Fourth Outline Level</a:t>
            </a:r>
            <a:endParaRPr/>
          </a:p>
          <a:p>
            <a:pPr lvl="4">
              <a:buSzPct val="45000"/>
              <a:buFont typeface="StarSymbol"/>
              <a:buChar char=""/>
            </a:pPr>
            <a:r>
              <a:rPr lang="en-US" sz="3600">
                <a:latin typeface="Helvetica Light"/>
                <a:ea typeface="Helvetica Light"/>
              </a:rPr>
              <a:t>Fifth Outline Level</a:t>
            </a:r>
            <a:endParaRPr/>
          </a:p>
          <a:p>
            <a:pPr lvl="5">
              <a:buSzPct val="45000"/>
              <a:buFont typeface="StarSymbol"/>
              <a:buChar char=""/>
            </a:pPr>
            <a:r>
              <a:rPr lang="en-US" sz="3600">
                <a:latin typeface="Helvetica Light"/>
                <a:ea typeface="Helvetica Light"/>
              </a:rPr>
              <a:t>Sixth Outline Level</a:t>
            </a:r>
            <a:endParaRPr/>
          </a:p>
          <a:p>
            <a:pPr>
              <a:lnSpc>
                <a:spcPct val="100000"/>
              </a:lnSpc>
              <a:buSzPct val="75000"/>
              <a:buFont typeface="StarSymbol"/>
              <a:buChar char=""/>
            </a:pPr>
            <a:r>
              <a:rPr lang="en-US" sz="3600">
                <a:latin typeface="Helvetica Light"/>
                <a:ea typeface="Helvetica Light"/>
              </a:rPr>
              <a:t>Seventh Outline LevelBody Level One</a:t>
            </a:r>
            <a:endParaRPr/>
          </a:p>
          <a:p>
            <a:pPr lvl="1">
              <a:lnSpc>
                <a:spcPct val="100000"/>
              </a:lnSpc>
              <a:buSzPct val="75000"/>
              <a:buFont typeface="StarSymbol"/>
              <a:buChar char=""/>
            </a:pPr>
            <a:r>
              <a:rPr lang="en-US" sz="3600">
                <a:latin typeface="Helvetica Light"/>
                <a:ea typeface="Helvetica Light"/>
              </a:rPr>
              <a:t>Body Level Two</a:t>
            </a:r>
            <a:endParaRPr/>
          </a:p>
          <a:p>
            <a:pPr lvl="2">
              <a:lnSpc>
                <a:spcPct val="100000"/>
              </a:lnSpc>
              <a:buSzPct val="75000"/>
              <a:buFont typeface="StarSymbol"/>
              <a:buChar char=""/>
            </a:pPr>
            <a:r>
              <a:rPr lang="en-US" sz="3600">
                <a:latin typeface="Helvetica Light"/>
                <a:ea typeface="Helvetica Light"/>
              </a:rPr>
              <a:t>Body Level Three</a:t>
            </a:r>
            <a:endParaRPr/>
          </a:p>
          <a:p>
            <a:pPr lvl="3">
              <a:lnSpc>
                <a:spcPct val="100000"/>
              </a:lnSpc>
              <a:buSzPct val="75000"/>
              <a:buFont typeface="StarSymbol"/>
              <a:buChar char=""/>
            </a:pPr>
            <a:r>
              <a:rPr lang="en-US" sz="3600">
                <a:latin typeface="Helvetica Light"/>
                <a:ea typeface="Helvetica Light"/>
              </a:rPr>
              <a:t>Body Level Four</a:t>
            </a:r>
            <a:endParaRPr/>
          </a:p>
          <a:p>
            <a:pPr lvl="4">
              <a:lnSpc>
                <a:spcPct val="100000"/>
              </a:lnSpc>
              <a:buSzPct val="75000"/>
              <a:buFont typeface="StarSymbol"/>
              <a:buChar char=""/>
            </a:pPr>
            <a:r>
              <a:rPr lang="en-US" sz="3600">
                <a:latin typeface="Helvetica Light"/>
                <a:ea typeface="Helvetica Light"/>
              </a:rPr>
              <a:t>Body Level Five</a:t>
            </a:r>
            <a:endParaRPr/>
          </a:p>
        </p:txBody>
      </p:sp>
      <p:sp>
        <p:nvSpPr>
          <p:cNvPr id="73" name="PlaceHolder 2"/>
          <p:cNvSpPr>
            <a:spLocks noGrp="1"/>
          </p:cNvSpPr>
          <p:nvPr>
            <p:ph type="title"/>
          </p:nvPr>
        </p:nvSpPr>
        <p:spPr>
          <a:xfrm>
            <a:off x="650160" y="389160"/>
            <a:ext cx="11703600" cy="1628280"/>
          </a:xfrm>
          <a:prstGeom prst="rect">
            <a:avLst/>
          </a:prstGeom>
        </p:spPr>
        <p:txBody>
          <a:bodyPr lIns="0" rIns="0" tIns="0" bIns="0" anchor="ctr"/>
          <a:p>
            <a:pPr algn="ctr"/>
            <a:r>
              <a:rPr lang="en-US" sz="3600">
                <a:latin typeface="Helvetica Light"/>
              </a:rPr>
              <a:t>Click to edit the title text format</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1270080" y="6718320"/>
            <a:ext cx="10464480" cy="1422000"/>
          </a:xfrm>
          <a:prstGeom prst="rect">
            <a:avLst/>
          </a:prstGeom>
        </p:spPr>
        <p:txBody>
          <a:bodyPr lIns="0" rIns="0" tIns="0" bIns="0" anchor="b"/>
          <a:p>
            <a:pPr>
              <a:lnSpc>
                <a:spcPct val="100000"/>
              </a:lnSpc>
            </a:pPr>
            <a:r>
              <a:rPr lang="en-US" sz="8000">
                <a:latin typeface="Helvetica Light"/>
                <a:ea typeface="Helvetica Light"/>
              </a:rPr>
              <a:t>Click to edit the title text formatTitle Text</a:t>
            </a:r>
            <a:endParaRPr/>
          </a:p>
        </p:txBody>
      </p:sp>
      <p:sp>
        <p:nvSpPr>
          <p:cNvPr id="109" name="PlaceHolder 2"/>
          <p:cNvSpPr>
            <a:spLocks noGrp="1"/>
          </p:cNvSpPr>
          <p:nvPr>
            <p:ph type="body"/>
          </p:nvPr>
        </p:nvSpPr>
        <p:spPr>
          <a:xfrm>
            <a:off x="1270080" y="8191440"/>
            <a:ext cx="10464480" cy="1130040"/>
          </a:xfrm>
          <a:prstGeom prst="rect">
            <a:avLst/>
          </a:prstGeom>
        </p:spPr>
        <p:txBody>
          <a:bodyPr lIns="0" rIns="0" tIns="0" bIns="0"/>
          <a:p>
            <a:pPr>
              <a:buSzPct val="45000"/>
              <a:buFont typeface="StarSymbol"/>
              <a:buChar char=""/>
            </a:pPr>
            <a:r>
              <a:rPr lang="en-US" sz="3200">
                <a:latin typeface="Helvetica Light"/>
                <a:ea typeface="Helvetica Light"/>
              </a:rPr>
              <a:t>Click to edit the outline text format</a:t>
            </a:r>
            <a:endParaRPr/>
          </a:p>
          <a:p>
            <a:pPr lvl="1">
              <a:buSzPct val="75000"/>
              <a:buFont typeface="StarSymbol"/>
              <a:buChar char=""/>
            </a:pPr>
            <a:r>
              <a:rPr lang="en-US" sz="3200">
                <a:latin typeface="Helvetica Light"/>
                <a:ea typeface="Helvetica Light"/>
              </a:rPr>
              <a:t>Second Outline Level</a:t>
            </a:r>
            <a:endParaRPr/>
          </a:p>
          <a:p>
            <a:pPr lvl="2">
              <a:buSzPct val="45000"/>
              <a:buFont typeface="StarSymbol"/>
              <a:buChar char=""/>
            </a:pPr>
            <a:r>
              <a:rPr lang="en-US" sz="3200">
                <a:latin typeface="Helvetica Light"/>
                <a:ea typeface="Helvetica Light"/>
              </a:rPr>
              <a:t>Third Outline Level</a:t>
            </a:r>
            <a:endParaRPr/>
          </a:p>
          <a:p>
            <a:pPr lvl="3">
              <a:buSzPct val="75000"/>
              <a:buFont typeface="StarSymbol"/>
              <a:buChar char=""/>
            </a:pPr>
            <a:r>
              <a:rPr lang="en-US" sz="3200">
                <a:latin typeface="Helvetica Light"/>
                <a:ea typeface="Helvetica Light"/>
              </a:rPr>
              <a:t>Fourth Outline Level</a:t>
            </a:r>
            <a:endParaRPr/>
          </a:p>
          <a:p>
            <a:pPr lvl="4">
              <a:buSzPct val="45000"/>
              <a:buFont typeface="StarSymbol"/>
              <a:buChar char=""/>
            </a:pPr>
            <a:r>
              <a:rPr lang="en-US" sz="3200">
                <a:latin typeface="Helvetica Light"/>
                <a:ea typeface="Helvetica Light"/>
              </a:rPr>
              <a:t>Fifth Outline Level</a:t>
            </a:r>
            <a:endParaRPr/>
          </a:p>
          <a:p>
            <a:pPr lvl="5">
              <a:buSzPct val="45000"/>
              <a:buFont typeface="StarSymbol"/>
              <a:buChar char=""/>
            </a:pPr>
            <a:r>
              <a:rPr lang="en-US" sz="3200">
                <a:latin typeface="Helvetica Light"/>
                <a:ea typeface="Helvetica Light"/>
              </a:rPr>
              <a:t>Sixth Outline Level</a:t>
            </a:r>
            <a:endParaRPr/>
          </a:p>
          <a:p>
            <a:pPr>
              <a:lnSpc>
                <a:spcPct val="100000"/>
              </a:lnSpc>
            </a:pPr>
            <a:r>
              <a:rPr lang="en-US" sz="3200">
                <a:latin typeface="Helvetica Light"/>
                <a:ea typeface="Helvetica Light"/>
              </a:rPr>
              <a:t>Seventh Outline LevelBody Level One</a:t>
            </a:r>
            <a:endParaRPr/>
          </a:p>
          <a:p>
            <a:r>
              <a:rPr lang="en-US" sz="3200">
                <a:latin typeface="Helvetica Light"/>
                <a:ea typeface="Helvetica Light"/>
              </a:rPr>
              <a:t>Body Level Two</a:t>
            </a:r>
            <a:endParaRPr/>
          </a:p>
          <a:p>
            <a:r>
              <a:rPr lang="en-US" sz="3200">
                <a:latin typeface="Helvetica Light"/>
                <a:ea typeface="Helvetica Light"/>
              </a:rPr>
              <a:t>Body Level Three</a:t>
            </a:r>
            <a:endParaRPr/>
          </a:p>
          <a:p>
            <a:r>
              <a:rPr lang="en-US" sz="3200">
                <a:latin typeface="Helvetica Light"/>
                <a:ea typeface="Helvetica Light"/>
              </a:rPr>
              <a:t>Body Level Four</a:t>
            </a:r>
            <a:endParaRPr/>
          </a:p>
          <a:p>
            <a:r>
              <a:rPr lang="en-US" sz="3200">
                <a:latin typeface="Helvetica Light"/>
                <a:ea typeface="Helvetica Light"/>
              </a:rPr>
              <a:t>Body Level Five</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650160" y="389160"/>
            <a:ext cx="11703600" cy="1628280"/>
          </a:xfrm>
          <a:prstGeom prst="rect">
            <a:avLst/>
          </a:prstGeom>
        </p:spPr>
        <p:txBody>
          <a:bodyPr lIns="0" rIns="0" tIns="0" bIns="0" anchor="ctr"/>
          <a:p>
            <a:pPr algn="ctr"/>
            <a:r>
              <a:rPr lang="en-US" sz="3600">
                <a:latin typeface="Helvetica Light"/>
              </a:rPr>
              <a:t>Click to edit the title text format</a:t>
            </a:r>
            <a:endParaRPr/>
          </a:p>
        </p:txBody>
      </p:sp>
      <p:sp>
        <p:nvSpPr>
          <p:cNvPr id="145" name="PlaceHolder 2"/>
          <p:cNvSpPr>
            <a:spLocks noGrp="1"/>
          </p:cNvSpPr>
          <p:nvPr>
            <p:ph type="body"/>
          </p:nvPr>
        </p:nvSpPr>
        <p:spPr>
          <a:xfrm>
            <a:off x="650160" y="2282040"/>
            <a:ext cx="11703600" cy="5656320"/>
          </a:xfrm>
          <a:prstGeom prst="rect">
            <a:avLst/>
          </a:prstGeom>
        </p:spPr>
        <p:txBody>
          <a:bodyPr lIns="0" rIns="0" tIns="0" bIns="0"/>
          <a:p>
            <a:pPr>
              <a:buSzPct val="45000"/>
              <a:buFont typeface="StarSymbol"/>
              <a:buChar char=""/>
            </a:pPr>
            <a:r>
              <a:rPr lang="en-US" sz="3600">
                <a:latin typeface="Helvetica Light"/>
              </a:rPr>
              <a:t>Click to edit the outline text format</a:t>
            </a:r>
            <a:endParaRPr/>
          </a:p>
          <a:p>
            <a:pPr lvl="1">
              <a:buSzPct val="75000"/>
              <a:buFont typeface="StarSymbol"/>
              <a:buChar char=""/>
            </a:pPr>
            <a:r>
              <a:rPr lang="en-US" sz="3600">
                <a:latin typeface="Helvetica Light"/>
              </a:rPr>
              <a:t>Second Outline Level</a:t>
            </a:r>
            <a:endParaRPr/>
          </a:p>
          <a:p>
            <a:pPr lvl="2">
              <a:buSzPct val="45000"/>
              <a:buFont typeface="StarSymbol"/>
              <a:buChar char=""/>
            </a:pPr>
            <a:r>
              <a:rPr lang="en-US" sz="3600">
                <a:latin typeface="Helvetica Light"/>
              </a:rPr>
              <a:t>Third Outline Level</a:t>
            </a:r>
            <a:endParaRPr/>
          </a:p>
          <a:p>
            <a:pPr lvl="3">
              <a:buSzPct val="75000"/>
              <a:buFont typeface="StarSymbol"/>
              <a:buChar char=""/>
            </a:pPr>
            <a:r>
              <a:rPr lang="en-US" sz="3600">
                <a:latin typeface="Helvetica Light"/>
              </a:rPr>
              <a:t>Fourth Outline Level</a:t>
            </a:r>
            <a:endParaRPr/>
          </a:p>
          <a:p>
            <a:pPr lvl="4">
              <a:buSzPct val="45000"/>
              <a:buFont typeface="StarSymbol"/>
              <a:buChar char=""/>
            </a:pPr>
            <a:r>
              <a:rPr lang="en-US" sz="2000">
                <a:latin typeface="Helvetica Light"/>
              </a:rPr>
              <a:t>Fifth Outline Level</a:t>
            </a:r>
            <a:endParaRPr/>
          </a:p>
          <a:p>
            <a:pPr lvl="5">
              <a:buSzPct val="45000"/>
              <a:buFont typeface="StarSymbol"/>
              <a:buChar char=""/>
            </a:pPr>
            <a:r>
              <a:rPr lang="en-US" sz="2000">
                <a:latin typeface="Helvetica Light"/>
              </a:rPr>
              <a:t>Sixth Outline Level</a:t>
            </a:r>
            <a:endParaRPr/>
          </a:p>
          <a:p>
            <a:pPr lvl="6">
              <a:buSzPct val="45000"/>
              <a:buFont typeface="StarSymbol"/>
              <a:buChar char=""/>
            </a:pPr>
            <a:r>
              <a:rPr lang="en-US" sz="2000">
                <a:latin typeface="Helvetica Light"/>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650160" y="389160"/>
            <a:ext cx="11703600" cy="1628280"/>
          </a:xfrm>
          <a:prstGeom prst="rect">
            <a:avLst/>
          </a:prstGeom>
        </p:spPr>
        <p:txBody>
          <a:bodyPr lIns="0" rIns="0" tIns="0" bIns="0" anchor="ctr"/>
          <a:p>
            <a:pPr algn="ctr"/>
            <a:r>
              <a:rPr lang="en-US" sz="3600">
                <a:latin typeface="Helvetica Light"/>
              </a:rPr>
              <a:t>Click to edit the title text format</a:t>
            </a:r>
            <a:endParaRPr/>
          </a:p>
        </p:txBody>
      </p:sp>
      <p:sp>
        <p:nvSpPr>
          <p:cNvPr id="181" name="PlaceHolder 2"/>
          <p:cNvSpPr>
            <a:spLocks noGrp="1"/>
          </p:cNvSpPr>
          <p:nvPr>
            <p:ph type="body"/>
          </p:nvPr>
        </p:nvSpPr>
        <p:spPr>
          <a:xfrm>
            <a:off x="650160" y="2282040"/>
            <a:ext cx="11703600" cy="5656320"/>
          </a:xfrm>
          <a:prstGeom prst="rect">
            <a:avLst/>
          </a:prstGeom>
        </p:spPr>
        <p:txBody>
          <a:bodyPr lIns="0" rIns="0" tIns="0" bIns="0"/>
          <a:p>
            <a:pPr>
              <a:buSzPct val="45000"/>
              <a:buFont typeface="StarSymbol"/>
              <a:buChar char=""/>
            </a:pPr>
            <a:r>
              <a:rPr lang="en-US" sz="3600">
                <a:latin typeface="Helvetica Light"/>
              </a:rPr>
              <a:t>Click to edit the outline text format</a:t>
            </a:r>
            <a:endParaRPr/>
          </a:p>
          <a:p>
            <a:pPr lvl="1">
              <a:buSzPct val="75000"/>
              <a:buFont typeface="StarSymbol"/>
              <a:buChar char=""/>
            </a:pPr>
            <a:r>
              <a:rPr lang="en-US" sz="3600">
                <a:latin typeface="Helvetica Light"/>
              </a:rPr>
              <a:t>Second Outline Level</a:t>
            </a:r>
            <a:endParaRPr/>
          </a:p>
          <a:p>
            <a:pPr lvl="2">
              <a:buSzPct val="45000"/>
              <a:buFont typeface="StarSymbol"/>
              <a:buChar char=""/>
            </a:pPr>
            <a:r>
              <a:rPr lang="en-US" sz="3600">
                <a:latin typeface="Helvetica Light"/>
              </a:rPr>
              <a:t>Third Outline Level</a:t>
            </a:r>
            <a:endParaRPr/>
          </a:p>
          <a:p>
            <a:pPr lvl="3">
              <a:buSzPct val="75000"/>
              <a:buFont typeface="StarSymbol"/>
              <a:buChar char=""/>
            </a:pPr>
            <a:r>
              <a:rPr lang="en-US" sz="3600">
                <a:latin typeface="Helvetica Light"/>
              </a:rPr>
              <a:t>Fourth Outline Level</a:t>
            </a:r>
            <a:endParaRPr/>
          </a:p>
          <a:p>
            <a:pPr lvl="4">
              <a:buSzPct val="45000"/>
              <a:buFont typeface="StarSymbol"/>
              <a:buChar char=""/>
            </a:pPr>
            <a:r>
              <a:rPr lang="en-US" sz="2000">
                <a:latin typeface="Helvetica Light"/>
              </a:rPr>
              <a:t>Fifth Outline Level</a:t>
            </a:r>
            <a:endParaRPr/>
          </a:p>
          <a:p>
            <a:pPr lvl="5">
              <a:buSzPct val="45000"/>
              <a:buFont typeface="StarSymbol"/>
              <a:buChar char=""/>
            </a:pPr>
            <a:r>
              <a:rPr lang="en-US" sz="2000">
                <a:latin typeface="Helvetica Light"/>
              </a:rPr>
              <a:t>Sixth Outline Level</a:t>
            </a:r>
            <a:endParaRPr/>
          </a:p>
          <a:p>
            <a:pPr lvl="6">
              <a:buSzPct val="45000"/>
              <a:buFont typeface="StarSymbol"/>
              <a:buChar char=""/>
            </a:pPr>
            <a:r>
              <a:rPr lang="en-US" sz="2000">
                <a:latin typeface="Helvetica Light"/>
              </a:rPr>
              <a:t>Seventh Outline Level</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9.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51.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39.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9.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39.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9.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63.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9.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39.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39.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9.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5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39.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9.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TextShape 1"/>
          <p:cNvSpPr txBox="1"/>
          <p:nvPr/>
        </p:nvSpPr>
        <p:spPr>
          <a:xfrm>
            <a:off x="1270080" y="1638360"/>
            <a:ext cx="10464480" cy="3301560"/>
          </a:xfrm>
          <a:prstGeom prst="rect">
            <a:avLst/>
          </a:prstGeom>
        </p:spPr>
        <p:txBody>
          <a:bodyPr lIns="0" rIns="0" tIns="0" bIns="0" anchor="b"/>
          <a:p>
            <a:pPr>
              <a:lnSpc>
                <a:spcPct val="100000"/>
              </a:lnSpc>
            </a:pPr>
            <a:r>
              <a:rPr lang="en-US" sz="8000">
                <a:latin typeface="Helvetica Light"/>
                <a:ea typeface="Helvetica Light"/>
              </a:rPr>
              <a:t>Heavy Hitters Animation Snippets.</a:t>
            </a:r>
            <a:endParaRPr/>
          </a:p>
        </p:txBody>
      </p:sp>
      <p:sp>
        <p:nvSpPr>
          <p:cNvPr id="217" name="TextShape 2"/>
          <p:cNvSpPr txBox="1"/>
          <p:nvPr/>
        </p:nvSpPr>
        <p:spPr>
          <a:xfrm>
            <a:off x="1270080" y="5029200"/>
            <a:ext cx="10464480" cy="1130040"/>
          </a:xfrm>
          <a:prstGeom prst="rect">
            <a:avLst/>
          </a:prstGeom>
        </p:spPr>
        <p:txBody>
          <a:bodyPr lIns="0" rIns="0" tIns="0" bIns="0"/>
          <a:p>
            <a:pPr algn="r">
              <a:lnSpc>
                <a:spcPct val="100000"/>
              </a:lnSpc>
            </a:pPr>
            <a:r>
              <a:rPr lang="en-US" sz="2270">
                <a:latin typeface="Helvetica Light"/>
                <a:ea typeface="Helvetica Light"/>
              </a:rPr>
              <a:t>Neelmay Desai</a:t>
            </a:r>
            <a:endParaRPr/>
          </a:p>
          <a:p>
            <a:pPr algn="r">
              <a:lnSpc>
                <a:spcPct val="100000"/>
              </a:lnSpc>
            </a:pPr>
            <a:r>
              <a:rPr lang="en-US" sz="2270">
                <a:latin typeface="Helvetica Light"/>
                <a:ea typeface="Helvetica Light"/>
              </a:rPr>
              <a:t>Sairama Rachakonda</a:t>
            </a:r>
            <a:endParaRPr/>
          </a:p>
          <a:p>
            <a:pPr algn="r">
              <a:lnSpc>
                <a:spcPct val="100000"/>
              </a:lnSpc>
            </a:pPr>
            <a:r>
              <a:rPr lang="en-US" sz="2270">
                <a:latin typeface="Helvetica Light"/>
                <a:ea typeface="Helvetica Light"/>
              </a:rPr>
              <a:t>Nilay Chakraborty</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4" name="TextShape 1"/>
          <p:cNvSpPr txBox="1"/>
          <p:nvPr/>
        </p:nvSpPr>
        <p:spPr>
          <a:xfrm>
            <a:off x="1270080" y="8191440"/>
            <a:ext cx="10464480" cy="1130040"/>
          </a:xfrm>
          <a:prstGeom prst="rect">
            <a:avLst/>
          </a:prstGeom>
        </p:spPr>
        <p:txBody>
          <a:bodyPr lIns="0" rIns="0" tIns="0" bIns="0"/>
          <a:p>
            <a:pPr>
              <a:lnSpc>
                <a:spcPct val="100000"/>
              </a:lnSpc>
            </a:pPr>
            <a:r>
              <a:rPr lang="en-US" sz="2340">
                <a:latin typeface="Helvetica Light"/>
                <a:ea typeface="Helvetica Light"/>
              </a:rPr>
              <a:t>We go through each word in the batch of the stream. Use an associative array to store the string and a respective counter to store the count of the string.</a:t>
            </a:r>
            <a:endParaRPr/>
          </a:p>
        </p:txBody>
      </p:sp>
      <p:pic>
        <p:nvPicPr>
          <p:cNvPr id="235" name="15.png" descr=""/>
          <p:cNvPicPr/>
          <p:nvPr/>
        </p:nvPicPr>
        <p:blipFill>
          <a:blip r:embed="rId1"/>
          <a:stretch>
            <a:fillRect/>
          </a:stretch>
        </p:blipFill>
        <p:spPr>
          <a:xfrm>
            <a:off x="1367280" y="1989360"/>
            <a:ext cx="10472760" cy="5887800"/>
          </a:xfrm>
          <a:prstGeom prst="rect">
            <a:avLst/>
          </a:prstGeom>
          <a:ln w="12600">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6" name="16.png" descr=""/>
          <p:cNvPicPr/>
          <p:nvPr/>
        </p:nvPicPr>
        <p:blipFill>
          <a:blip r:embed="rId1"/>
          <a:stretch>
            <a:fillRect/>
          </a:stretch>
        </p:blipFill>
        <p:spPr>
          <a:xfrm>
            <a:off x="1234080" y="1887840"/>
            <a:ext cx="10739520" cy="6037920"/>
          </a:xfrm>
          <a:prstGeom prst="rect">
            <a:avLst/>
          </a:prstGeom>
          <a:ln w="12600">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7" name="TextShape 1"/>
          <p:cNvSpPr txBox="1"/>
          <p:nvPr/>
        </p:nvSpPr>
        <p:spPr>
          <a:xfrm>
            <a:off x="1270080" y="8191440"/>
            <a:ext cx="10464480" cy="1130040"/>
          </a:xfrm>
          <a:prstGeom prst="rect">
            <a:avLst/>
          </a:prstGeom>
        </p:spPr>
        <p:txBody>
          <a:bodyPr lIns="0" rIns="0" tIns="0" bIns="0"/>
          <a:p>
            <a:pPr>
              <a:lnSpc>
                <a:spcPct val="100000"/>
              </a:lnSpc>
            </a:pPr>
            <a:r>
              <a:rPr lang="en-US" sz="3200">
                <a:latin typeface="Helvetica Light"/>
                <a:ea typeface="Helvetica Light"/>
              </a:rPr>
              <a:t>We perform a second pass on the batch of the stream, using the resulted associative array after the first pass.</a:t>
            </a:r>
            <a:endParaRPr/>
          </a:p>
        </p:txBody>
      </p:sp>
      <p:pic>
        <p:nvPicPr>
          <p:cNvPr id="238" name="17.png" descr=""/>
          <p:cNvPicPr/>
          <p:nvPr/>
        </p:nvPicPr>
        <p:blipFill>
          <a:blip r:embed="rId1"/>
          <a:stretch>
            <a:fillRect/>
          </a:stretch>
        </p:blipFill>
        <p:spPr>
          <a:xfrm>
            <a:off x="894240" y="452520"/>
            <a:ext cx="11419200" cy="6420240"/>
          </a:xfrm>
          <a:prstGeom prst="rect">
            <a:avLst/>
          </a:prstGeom>
          <a:ln w="12600">
            <a:noFill/>
          </a:ln>
        </p:spPr>
      </p:pic>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9" name="TextShape 1"/>
          <p:cNvSpPr txBox="1"/>
          <p:nvPr/>
        </p:nvSpPr>
        <p:spPr>
          <a:xfrm>
            <a:off x="1270080" y="8191440"/>
            <a:ext cx="10464480" cy="1130040"/>
          </a:xfrm>
          <a:prstGeom prst="rect">
            <a:avLst/>
          </a:prstGeom>
        </p:spPr>
        <p:txBody>
          <a:bodyPr lIns="0" rIns="0" tIns="0" bIns="0"/>
          <a:p>
            <a:pPr>
              <a:lnSpc>
                <a:spcPct val="100000"/>
              </a:lnSpc>
            </a:pPr>
            <a:r>
              <a:rPr lang="en-US" sz="3200">
                <a:latin typeface="Helvetica Light"/>
                <a:ea typeface="Helvetica Light"/>
              </a:rPr>
              <a:t>After the second pass, we get the word ‘University’ as the frequent word with threshold greater than 6.</a:t>
            </a:r>
            <a:endParaRPr/>
          </a:p>
        </p:txBody>
      </p:sp>
      <p:pic>
        <p:nvPicPr>
          <p:cNvPr id="240" name="17.png" descr=""/>
          <p:cNvPicPr/>
          <p:nvPr/>
        </p:nvPicPr>
        <p:blipFill>
          <a:blip r:embed="rId1"/>
          <a:stretch>
            <a:fillRect/>
          </a:stretch>
        </p:blipFill>
        <p:spPr>
          <a:xfrm>
            <a:off x="1164960" y="1989360"/>
            <a:ext cx="10877760" cy="6115680"/>
          </a:xfrm>
          <a:prstGeom prst="rect">
            <a:avLst/>
          </a:prstGeom>
          <a:ln w="12600">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TextShape 1"/>
          <p:cNvSpPr txBox="1"/>
          <p:nvPr/>
        </p:nvSpPr>
        <p:spPr>
          <a:xfrm>
            <a:off x="1270080" y="6718320"/>
            <a:ext cx="10464480" cy="1422000"/>
          </a:xfrm>
          <a:prstGeom prst="rect">
            <a:avLst/>
          </a:prstGeom>
        </p:spPr>
        <p:txBody>
          <a:bodyPr lIns="0" rIns="0" tIns="0" bIns="0" anchor="b"/>
          <a:p>
            <a:pPr>
              <a:lnSpc>
                <a:spcPct val="100000"/>
              </a:lnSpc>
            </a:pPr>
            <a:r>
              <a:rPr lang="en-US" sz="4200">
                <a:latin typeface="Helvetica Light"/>
                <a:ea typeface="Helvetica Light"/>
              </a:rPr>
              <a:t>Querying the stream on given word and frequency.</a:t>
            </a:r>
            <a:endParaRPr/>
          </a:p>
        </p:txBody>
      </p:sp>
      <p:pic>
        <p:nvPicPr>
          <p:cNvPr id="242" name="18.png" descr=""/>
          <p:cNvPicPr/>
          <p:nvPr/>
        </p:nvPicPr>
        <p:blipFill>
          <a:blip r:embed="rId1"/>
          <a:stretch>
            <a:fillRect/>
          </a:stretch>
        </p:blipFill>
        <p:spPr>
          <a:xfrm>
            <a:off x="2838600" y="1989360"/>
            <a:ext cx="8038080" cy="4519080"/>
          </a:xfrm>
          <a:prstGeom prst="rect">
            <a:avLst/>
          </a:prstGeom>
          <a:ln w="12600">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3" name="TextShape 1"/>
          <p:cNvSpPr txBox="1"/>
          <p:nvPr/>
        </p:nvSpPr>
        <p:spPr>
          <a:xfrm>
            <a:off x="1270080" y="7112160"/>
            <a:ext cx="10464480" cy="1130040"/>
          </a:xfrm>
          <a:prstGeom prst="rect">
            <a:avLst/>
          </a:prstGeom>
        </p:spPr>
        <p:txBody>
          <a:bodyPr lIns="0" rIns="0" tIns="0" bIns="0"/>
          <a:p>
            <a:pPr>
              <a:lnSpc>
                <a:spcPct val="100000"/>
              </a:lnSpc>
            </a:pPr>
            <a:r>
              <a:rPr lang="en-US" sz="3200">
                <a:latin typeface="Helvetica Light"/>
                <a:ea typeface="Helvetica Light"/>
              </a:rPr>
              <a:t>The user queries the stream for the occurrence of a word  above a given threshold frequency.</a:t>
            </a:r>
            <a:endParaRPr/>
          </a:p>
        </p:txBody>
      </p:sp>
      <p:pic>
        <p:nvPicPr>
          <p:cNvPr id="244" name="18.png" descr=""/>
          <p:cNvPicPr/>
          <p:nvPr/>
        </p:nvPicPr>
        <p:blipFill>
          <a:blip r:embed="rId1"/>
          <a:stretch>
            <a:fillRect/>
          </a:stretch>
        </p:blipFill>
        <p:spPr>
          <a:xfrm>
            <a:off x="974880" y="452520"/>
            <a:ext cx="11041920" cy="6207840"/>
          </a:xfrm>
          <a:prstGeom prst="rect">
            <a:avLst/>
          </a:prstGeom>
          <a:ln w="12600">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45" name="19.png" descr=""/>
          <p:cNvPicPr/>
          <p:nvPr/>
        </p:nvPicPr>
        <p:blipFill>
          <a:blip r:embed="rId1"/>
          <a:stretch>
            <a:fillRect/>
          </a:stretch>
        </p:blipFill>
        <p:spPr>
          <a:xfrm>
            <a:off x="1415520" y="321840"/>
            <a:ext cx="10173240" cy="5719320"/>
          </a:xfrm>
          <a:prstGeom prst="rect">
            <a:avLst/>
          </a:prstGeom>
          <a:ln w="12600">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46" name="20.png" descr=""/>
          <p:cNvPicPr/>
          <p:nvPr/>
        </p:nvPicPr>
        <p:blipFill>
          <a:blip r:embed="rId1"/>
          <a:stretch>
            <a:fillRect/>
          </a:stretch>
        </p:blipFill>
        <p:spPr>
          <a:xfrm>
            <a:off x="-6480" y="1989360"/>
            <a:ext cx="13004280" cy="7311240"/>
          </a:xfrm>
          <a:prstGeom prst="rect">
            <a:avLst/>
          </a:prstGeom>
          <a:ln w="12600">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47" name="21.png" descr=""/>
          <p:cNvPicPr/>
          <p:nvPr/>
        </p:nvPicPr>
        <p:blipFill>
          <a:blip r:embed="rId1"/>
          <a:stretch>
            <a:fillRect/>
          </a:stretch>
        </p:blipFill>
        <p:spPr>
          <a:xfrm>
            <a:off x="-6480" y="795600"/>
            <a:ext cx="13004280" cy="7311240"/>
          </a:xfrm>
          <a:prstGeom prst="rect">
            <a:avLst/>
          </a:prstGeom>
          <a:ln w="12600">
            <a:noFill/>
          </a:ln>
        </p:spPr>
      </p:pic>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8" name="TextShape 1"/>
          <p:cNvSpPr txBox="1"/>
          <p:nvPr/>
        </p:nvSpPr>
        <p:spPr>
          <a:xfrm>
            <a:off x="1270080" y="8191440"/>
            <a:ext cx="10464480" cy="1130040"/>
          </a:xfrm>
          <a:prstGeom prst="rect">
            <a:avLst/>
          </a:prstGeom>
        </p:spPr>
        <p:txBody>
          <a:bodyPr lIns="0" rIns="0" tIns="0" bIns="0"/>
          <a:p>
            <a:endParaRPr/>
          </a:p>
        </p:txBody>
      </p:sp>
      <p:pic>
        <p:nvPicPr>
          <p:cNvPr id="249" name="22.png" descr=""/>
          <p:cNvPicPr/>
          <p:nvPr/>
        </p:nvPicPr>
        <p:blipFill>
          <a:blip r:embed="rId1"/>
          <a:stretch>
            <a:fillRect/>
          </a:stretch>
        </p:blipFill>
        <p:spPr>
          <a:xfrm>
            <a:off x="-6480" y="503280"/>
            <a:ext cx="13004280" cy="7311240"/>
          </a:xfrm>
          <a:prstGeom prst="rect">
            <a:avLst/>
          </a:prstGeom>
          <a:ln w="12600">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TextShape 1"/>
          <p:cNvSpPr txBox="1"/>
          <p:nvPr/>
        </p:nvSpPr>
        <p:spPr>
          <a:xfrm>
            <a:off x="952560" y="444600"/>
            <a:ext cx="11099520" cy="2158560"/>
          </a:xfrm>
          <a:prstGeom prst="rect">
            <a:avLst/>
          </a:prstGeom>
        </p:spPr>
        <p:txBody>
          <a:bodyPr lIns="0" rIns="0" tIns="0" bIns="0" anchor="ctr"/>
          <a:p>
            <a:pPr>
              <a:lnSpc>
                <a:spcPct val="100000"/>
              </a:lnSpc>
            </a:pPr>
            <a:r>
              <a:rPr lang="en-US" sz="8000">
                <a:latin typeface="Helvetica Light"/>
                <a:ea typeface="Helvetica Light"/>
              </a:rPr>
              <a:t>Project Goal</a:t>
            </a:r>
            <a:endParaRPr/>
          </a:p>
        </p:txBody>
      </p:sp>
      <p:sp>
        <p:nvSpPr>
          <p:cNvPr id="219" name="TextShape 2"/>
          <p:cNvSpPr txBox="1"/>
          <p:nvPr/>
        </p:nvSpPr>
        <p:spPr>
          <a:xfrm>
            <a:off x="952560" y="2603520"/>
            <a:ext cx="11099520" cy="6286320"/>
          </a:xfrm>
          <a:prstGeom prst="rect">
            <a:avLst/>
          </a:prstGeom>
        </p:spPr>
        <p:txBody>
          <a:bodyPr lIns="0" rIns="0" tIns="0" bIns="0" anchor="ctr"/>
          <a:p>
            <a:pPr>
              <a:lnSpc>
                <a:spcPct val="100000"/>
              </a:lnSpc>
              <a:buSzPct val="75000"/>
              <a:buFont typeface="StarSymbol"/>
              <a:buChar char=""/>
            </a:pPr>
            <a:r>
              <a:rPr lang="en-US" sz="3280">
                <a:latin typeface="Helvetica Light"/>
                <a:ea typeface="Helvetica Light"/>
              </a:rPr>
              <a:t>There are many algorithmic animations available online for the algorithms which deal with problems where the size of data fits in the RAM or in the local disk. For example algorithm for sorting, comparing, finding median, finding frequent items on a small data set. </a:t>
            </a:r>
            <a:endParaRPr/>
          </a:p>
          <a:p>
            <a:pPr>
              <a:lnSpc>
                <a:spcPct val="100000"/>
              </a:lnSpc>
              <a:buSzPct val="75000"/>
              <a:buFont typeface="StarSymbol"/>
              <a:buChar char=""/>
            </a:pPr>
            <a:r>
              <a:rPr lang="en-US" sz="3280">
                <a:latin typeface="Helvetica Light"/>
                <a:ea typeface="Helvetica Light"/>
              </a:rPr>
              <a:t>But in our algorithmic animations, we show an algorithm for processing large data streams that can be examined only in few passes generally only once per item and find the frequent words occurring above a threshold value. Another limitation for these algorithms is that the memory available for computation is less than their size.</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0" name="TextShape 1"/>
          <p:cNvSpPr txBox="1"/>
          <p:nvPr/>
        </p:nvSpPr>
        <p:spPr>
          <a:xfrm>
            <a:off x="1270080" y="7873920"/>
            <a:ext cx="10464480" cy="1422000"/>
          </a:xfrm>
          <a:prstGeom prst="rect">
            <a:avLst/>
          </a:prstGeom>
        </p:spPr>
        <p:txBody>
          <a:bodyPr lIns="0" rIns="0" tIns="0" bIns="0" anchor="b"/>
          <a:p>
            <a:pPr>
              <a:lnSpc>
                <a:spcPct val="100000"/>
              </a:lnSpc>
            </a:pPr>
            <a:r>
              <a:rPr lang="en-US" sz="4200">
                <a:latin typeface="Helvetica Light"/>
                <a:ea typeface="Helvetica Light"/>
              </a:rPr>
              <a:t>Finding the majority element.</a:t>
            </a:r>
            <a:endParaRPr/>
          </a:p>
        </p:txBody>
      </p:sp>
      <p:pic>
        <p:nvPicPr>
          <p:cNvPr id="251" name="23.png" descr=""/>
          <p:cNvPicPr/>
          <p:nvPr/>
        </p:nvPicPr>
        <p:blipFill>
          <a:blip r:embed="rId1"/>
          <a:stretch>
            <a:fillRect/>
          </a:stretch>
        </p:blipFill>
        <p:spPr>
          <a:xfrm>
            <a:off x="818280" y="1684440"/>
            <a:ext cx="11355480" cy="6384240"/>
          </a:xfrm>
          <a:prstGeom prst="rect">
            <a:avLst/>
          </a:prstGeom>
          <a:ln w="12600">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2" name="TextShape 1"/>
          <p:cNvSpPr txBox="1"/>
          <p:nvPr/>
        </p:nvSpPr>
        <p:spPr>
          <a:xfrm>
            <a:off x="1270080" y="8191440"/>
            <a:ext cx="10464480" cy="1130040"/>
          </a:xfrm>
          <a:prstGeom prst="rect">
            <a:avLst/>
          </a:prstGeom>
        </p:spPr>
        <p:txBody>
          <a:bodyPr lIns="0" rIns="0" tIns="0" bIns="0"/>
          <a:p>
            <a:pPr>
              <a:lnSpc>
                <a:spcPct val="100000"/>
              </a:lnSpc>
            </a:pPr>
            <a:r>
              <a:rPr lang="en-US" sz="3200">
                <a:latin typeface="Helvetica Light"/>
                <a:ea typeface="Helvetica Light"/>
              </a:rPr>
              <a:t>.</a:t>
            </a:r>
            <a:endParaRPr/>
          </a:p>
        </p:txBody>
      </p:sp>
      <p:pic>
        <p:nvPicPr>
          <p:cNvPr id="253" name="24.png" descr=""/>
          <p:cNvPicPr/>
          <p:nvPr/>
        </p:nvPicPr>
        <p:blipFill>
          <a:blip r:embed="rId1"/>
          <a:stretch>
            <a:fillRect/>
          </a:stretch>
        </p:blipFill>
        <p:spPr>
          <a:xfrm>
            <a:off x="970200" y="1684440"/>
            <a:ext cx="11051640" cy="6213240"/>
          </a:xfrm>
          <a:prstGeom prst="rect">
            <a:avLst/>
          </a:prstGeom>
          <a:ln w="12600">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54" name="25.png" descr=""/>
          <p:cNvPicPr/>
          <p:nvPr/>
        </p:nvPicPr>
        <p:blipFill>
          <a:blip r:embed="rId1"/>
          <a:stretch>
            <a:fillRect/>
          </a:stretch>
        </p:blipFill>
        <p:spPr>
          <a:xfrm>
            <a:off x="1150920" y="1633680"/>
            <a:ext cx="10689480" cy="6009840"/>
          </a:xfrm>
          <a:prstGeom prst="rect">
            <a:avLst/>
          </a:prstGeom>
          <a:ln w="12600">
            <a:noFill/>
          </a:ln>
        </p:spPr>
      </p:pic>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5" name="TextShape 1"/>
          <p:cNvSpPr txBox="1"/>
          <p:nvPr/>
        </p:nvSpPr>
        <p:spPr>
          <a:xfrm>
            <a:off x="952560" y="444600"/>
            <a:ext cx="11099520" cy="2158560"/>
          </a:xfrm>
          <a:prstGeom prst="rect">
            <a:avLst/>
          </a:prstGeom>
        </p:spPr>
        <p:txBody>
          <a:bodyPr lIns="0" rIns="0" tIns="0" bIns="0" anchor="ctr"/>
          <a:p>
            <a:pPr>
              <a:lnSpc>
                <a:spcPct val="100000"/>
              </a:lnSpc>
            </a:pPr>
            <a:r>
              <a:rPr lang="en-US" sz="5200">
                <a:latin typeface="Helvetica Light"/>
                <a:ea typeface="Helvetica Light"/>
              </a:rPr>
              <a:t>Project Stumbling blocks.</a:t>
            </a:r>
            <a:endParaRPr/>
          </a:p>
        </p:txBody>
      </p:sp>
      <p:sp>
        <p:nvSpPr>
          <p:cNvPr id="256" name="TextShape 2"/>
          <p:cNvSpPr txBox="1"/>
          <p:nvPr/>
        </p:nvSpPr>
        <p:spPr>
          <a:xfrm>
            <a:off x="952560" y="2603520"/>
            <a:ext cx="11099520" cy="6286320"/>
          </a:xfrm>
          <a:prstGeom prst="rect">
            <a:avLst/>
          </a:prstGeom>
        </p:spPr>
        <p:txBody>
          <a:bodyPr lIns="0" rIns="0" tIns="0" bIns="0" anchor="ctr"/>
          <a:p>
            <a:pPr>
              <a:lnSpc>
                <a:spcPct val="100000"/>
              </a:lnSpc>
              <a:buSzPct val="75000"/>
              <a:buFont typeface="StarSymbol"/>
              <a:buChar char=""/>
            </a:pPr>
            <a:r>
              <a:rPr lang="en-US" sz="2630">
                <a:latin typeface="Helvetica Light"/>
                <a:ea typeface="Helvetica Light"/>
              </a:rPr>
              <a:t>Extension of the algorithm to animate each step.</a:t>
            </a:r>
            <a:endParaRPr/>
          </a:p>
          <a:p>
            <a:r>
              <a:rPr lang="en-US" sz="2190">
                <a:latin typeface="Helvetica Light"/>
                <a:ea typeface="Helvetica Light"/>
              </a:rPr>
              <a:t>We had to replace the ‘for’ loop in the algorithm with set interval, so that we can fetch the changes in each iteration and display that in the web page after some time delays.</a:t>
            </a:r>
            <a:endParaRPr/>
          </a:p>
          <a:p>
            <a:pPr>
              <a:lnSpc>
                <a:spcPct val="100000"/>
              </a:lnSpc>
              <a:buSzPct val="75000"/>
              <a:buFont typeface="StarSymbol"/>
              <a:buChar char=""/>
            </a:pPr>
            <a:r>
              <a:rPr lang="en-US" sz="2630">
                <a:latin typeface="Helvetica Light"/>
                <a:ea typeface="Helvetica Light"/>
              </a:rPr>
              <a:t>Animation </a:t>
            </a:r>
            <a:endParaRPr/>
          </a:p>
          <a:p>
            <a:r>
              <a:rPr lang="en-US" sz="2630">
                <a:latin typeface="Helvetica Light"/>
                <a:ea typeface="Helvetica Light"/>
              </a:rPr>
              <a:t> </a:t>
            </a:r>
            <a:r>
              <a:rPr lang="en-US" sz="2190">
                <a:latin typeface="Helvetica Light"/>
                <a:ea typeface="Helvetica Light"/>
              </a:rPr>
              <a:t>Adjusting the style sheets, HTML properties, was one problem faced by us. We need to do a meticulous manual adjustment so that, the visual experience is better provided the user.</a:t>
            </a:r>
            <a:endParaRPr/>
          </a:p>
          <a:p>
            <a:pPr>
              <a:lnSpc>
                <a:spcPct val="100000"/>
              </a:lnSpc>
            </a:pPr>
            <a:endParaRPr/>
          </a:p>
          <a:p>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7" name="TextShape 1"/>
          <p:cNvSpPr txBox="1"/>
          <p:nvPr/>
        </p:nvSpPr>
        <p:spPr>
          <a:xfrm>
            <a:off x="640080" y="-329760"/>
            <a:ext cx="11099520" cy="2158560"/>
          </a:xfrm>
          <a:prstGeom prst="rect">
            <a:avLst/>
          </a:prstGeom>
        </p:spPr>
        <p:txBody>
          <a:bodyPr lIns="0" rIns="0" tIns="0" bIns="0" anchor="ctr"/>
          <a:p>
            <a:pPr>
              <a:lnSpc>
                <a:spcPct val="100000"/>
              </a:lnSpc>
            </a:pPr>
            <a:r>
              <a:rPr lang="en-US" sz="5200">
                <a:latin typeface="Helvetica Light"/>
                <a:ea typeface="Helvetica Light"/>
              </a:rPr>
              <a:t>Integrity Constraints</a:t>
            </a:r>
            <a:endParaRPr/>
          </a:p>
        </p:txBody>
      </p:sp>
      <p:sp>
        <p:nvSpPr>
          <p:cNvPr id="258" name="TextShape 2"/>
          <p:cNvSpPr txBox="1"/>
          <p:nvPr/>
        </p:nvSpPr>
        <p:spPr>
          <a:xfrm>
            <a:off x="596880" y="2419200"/>
            <a:ext cx="11099520" cy="6286320"/>
          </a:xfrm>
          <a:prstGeom prst="rect">
            <a:avLst/>
          </a:prstGeom>
        </p:spPr>
        <p:txBody>
          <a:bodyPr lIns="0" rIns="0" tIns="0" bIns="0" anchor="ctr"/>
          <a:p>
            <a:pPr>
              <a:lnSpc>
                <a:spcPct val="100000"/>
              </a:lnSpc>
              <a:buSzPct val="75000"/>
              <a:buFont typeface="StarSymbol"/>
              <a:buChar char=""/>
            </a:pPr>
            <a:r>
              <a:rPr lang="en-US" sz="1440">
                <a:latin typeface="Helvetica Light"/>
                <a:ea typeface="Helvetica Light"/>
              </a:rPr>
              <a:t>Flow Diagram Major Constraints.</a:t>
            </a:r>
            <a:endParaRPr/>
          </a:p>
          <a:p>
            <a:pPr>
              <a:lnSpc>
                <a:spcPct val="100000"/>
              </a:lnSpc>
              <a:buSzPct val="75000"/>
              <a:buFont typeface="StarSymbol"/>
              <a:buChar char=""/>
            </a:pPr>
            <a:r>
              <a:rPr lang="en-US" sz="1440">
                <a:latin typeface="Helvetica Light"/>
                <a:ea typeface="Helvetica Light"/>
              </a:rPr>
              <a:t>– </a:t>
            </a:r>
            <a:r>
              <a:rPr lang="en-US" sz="1440">
                <a:latin typeface="Helvetica Light"/>
                <a:ea typeface="Helvetica Light"/>
              </a:rPr>
              <a:t>Integrity Constraint 1</a:t>
            </a:r>
            <a:endParaRPr/>
          </a:p>
          <a:p>
            <a:pPr>
              <a:lnSpc>
                <a:spcPct val="100000"/>
              </a:lnSpc>
              <a:buSzPct val="75000"/>
              <a:buFont typeface="StarSymbol"/>
              <a:buChar char=""/>
            </a:pPr>
            <a:r>
              <a:rPr lang="en-US" sz="1440">
                <a:latin typeface="Helvetica Light"/>
                <a:ea typeface="Helvetica Light"/>
              </a:rPr>
              <a:t>Input data size limitation: The application is basically a learning platform. So huge data stream can’t be supported. Our project shows the animation for a relatively comparable unit of the huge data sets.</a:t>
            </a:r>
            <a:endParaRPr/>
          </a:p>
          <a:p>
            <a:pPr>
              <a:lnSpc>
                <a:spcPct val="100000"/>
              </a:lnSpc>
              <a:buSzPct val="75000"/>
              <a:buFont typeface="StarSymbol"/>
              <a:buChar char=""/>
            </a:pPr>
            <a:r>
              <a:rPr lang="en-US" sz="1440">
                <a:latin typeface="Helvetica Light"/>
                <a:ea typeface="Helvetica Light"/>
              </a:rPr>
              <a:t>– </a:t>
            </a:r>
            <a:r>
              <a:rPr lang="en-US" sz="1440">
                <a:latin typeface="Helvetica Light"/>
                <a:ea typeface="Helvetica Light"/>
              </a:rPr>
              <a:t>Integrity Constraint 2</a:t>
            </a:r>
            <a:endParaRPr/>
          </a:p>
          <a:p>
            <a:pPr>
              <a:lnSpc>
                <a:spcPct val="100000"/>
              </a:lnSpc>
              <a:buSzPct val="75000"/>
              <a:buFont typeface="StarSymbol"/>
              <a:buChar char=""/>
            </a:pPr>
            <a:r>
              <a:rPr lang="en-US" sz="1440">
                <a:latin typeface="Helvetica Light"/>
                <a:ea typeface="Helvetica Light"/>
              </a:rPr>
              <a:t>Mandatory Value Constraint: The application should be provided with a data stream. Either the user may provide a data stream or he can choose the admin to provide the data stream to visualize the algorithm.</a:t>
            </a:r>
            <a:endParaRPr/>
          </a:p>
          <a:p>
            <a:pPr>
              <a:lnSpc>
                <a:spcPct val="100000"/>
              </a:lnSpc>
              <a:buSzPct val="75000"/>
              <a:buFont typeface="StarSymbol"/>
              <a:buChar char=""/>
            </a:pPr>
            <a:r>
              <a:rPr lang="en-US" sz="1440">
                <a:latin typeface="Helvetica Light"/>
                <a:ea typeface="Helvetica Light"/>
              </a:rPr>
              <a:t>The data stream is mandatory. – Integrity Constraint 3</a:t>
            </a:r>
            <a:endParaRPr/>
          </a:p>
          <a:p>
            <a:pPr>
              <a:lnSpc>
                <a:spcPct val="100000"/>
              </a:lnSpc>
              <a:buSzPct val="75000"/>
              <a:buFont typeface="StarSymbol"/>
              <a:buChar char=""/>
            </a:pPr>
            <a:r>
              <a:rPr lang="en-US" sz="1440">
                <a:latin typeface="Helvetica Light"/>
                <a:ea typeface="Helvetica Light"/>
              </a:rPr>
              <a:t>Frozen Value Constraint: Once a data stream is provided to the algorithm, it can’t be changed until,the user resets the application to run for a new data stream. While the visualization is running, the user can’t change the data stream. He needs to reset the application.</a:t>
            </a:r>
            <a:endParaRPr/>
          </a:p>
          <a:p>
            <a:pPr>
              <a:lnSpc>
                <a:spcPct val="100000"/>
              </a:lnSpc>
              <a:buSzPct val="75000"/>
              <a:buFont typeface="StarSymbol"/>
              <a:buChar char=""/>
            </a:pPr>
            <a:r>
              <a:rPr lang="en-US" sz="1440">
                <a:latin typeface="Helvetica Light"/>
                <a:ea typeface="Helvetica Light"/>
              </a:rPr>
              <a:t>C. Stage3 - The Implementation Stage.</a:t>
            </a:r>
            <a:endParaRPr/>
          </a:p>
          <a:p>
            <a:pPr>
              <a:lnSpc>
                <a:spcPct val="100000"/>
              </a:lnSpc>
              <a:buSzPct val="75000"/>
              <a:buFont typeface="StarSymbol"/>
              <a:buChar char=""/>
            </a:pPr>
            <a:r>
              <a:rPr lang="en-US" sz="1440">
                <a:latin typeface="Helvetica Light"/>
                <a:ea typeface="Helvetica Light"/>
              </a:rPr>
              <a:t>Specification regarding the languages and programming environment used for the implementation are as below:</a:t>
            </a:r>
            <a:endParaRPr/>
          </a:p>
          <a:p>
            <a:pPr>
              <a:lnSpc>
                <a:spcPct val="100000"/>
              </a:lnSpc>
              <a:buSzPct val="75000"/>
              <a:buFont typeface="StarSymbol"/>
              <a:buChar char=""/>
            </a:pPr>
            <a:r>
              <a:rPr lang="en-US" sz="1440">
                <a:latin typeface="Helvetica Light"/>
                <a:ea typeface="Helvetica Light"/>
              </a:rPr>
              <a:t>1) The User Login page is designed using MVC architecture.</a:t>
            </a:r>
            <a:endParaRPr/>
          </a:p>
          <a:p>
            <a:pPr>
              <a:lnSpc>
                <a:spcPct val="100000"/>
              </a:lnSpc>
              <a:buSzPct val="75000"/>
              <a:buFont typeface="StarSymbol"/>
              <a:buChar char=""/>
            </a:pPr>
            <a:r>
              <a:rPr lang="en-US" sz="1440">
                <a:latin typeface="Helvetica Light"/>
                <a:ea typeface="Helvetica Light"/>
              </a:rPr>
              <a:t>• </a:t>
            </a:r>
            <a:r>
              <a:rPr lang="en-US" sz="1440">
                <a:latin typeface="Helvetica Light"/>
                <a:ea typeface="Helvetica Light"/>
              </a:rPr>
              <a:t>View- HTML/CSS</a:t>
            </a:r>
            <a:endParaRPr/>
          </a:p>
          <a:p>
            <a:pPr>
              <a:lnSpc>
                <a:spcPct val="100000"/>
              </a:lnSpc>
              <a:buSzPct val="75000"/>
              <a:buFont typeface="StarSymbol"/>
              <a:buChar char=""/>
            </a:pPr>
            <a:r>
              <a:rPr lang="en-US" sz="1440">
                <a:latin typeface="Helvetica Light"/>
                <a:ea typeface="Helvetica Light"/>
              </a:rPr>
              <a:t>• </a:t>
            </a:r>
            <a:r>
              <a:rPr lang="en-US" sz="1440">
                <a:latin typeface="Helvetica Light"/>
                <a:ea typeface="Helvetica Light"/>
              </a:rPr>
              <a:t>Controller/Model - Java</a:t>
            </a:r>
            <a:endParaRPr/>
          </a:p>
          <a:p>
            <a:pPr>
              <a:lnSpc>
                <a:spcPct val="100000"/>
              </a:lnSpc>
              <a:buSzPct val="75000"/>
              <a:buFont typeface="StarSymbol"/>
              <a:buChar char=""/>
            </a:pPr>
            <a:r>
              <a:rPr lang="en-US" sz="1440">
                <a:latin typeface="Helvetica Light"/>
                <a:ea typeface="Helvetica Light"/>
              </a:rPr>
              <a:t>• </a:t>
            </a:r>
            <a:r>
              <a:rPr lang="en-US" sz="1440">
                <a:latin typeface="Helvetica Light"/>
                <a:ea typeface="Helvetica Light"/>
              </a:rPr>
              <a:t>Backend - Oracle 12c</a:t>
            </a:r>
            <a:endParaRPr/>
          </a:p>
          <a:p>
            <a:pPr>
              <a:lnSpc>
                <a:spcPct val="100000"/>
              </a:lnSpc>
              <a:buSzPct val="75000"/>
              <a:buFont typeface="StarSymbol"/>
              <a:buChar char=""/>
            </a:pPr>
            <a:r>
              <a:rPr lang="en-US" sz="1440">
                <a:latin typeface="Helvetica Light"/>
                <a:ea typeface="Helvetica Light"/>
              </a:rPr>
              <a:t>• </a:t>
            </a:r>
            <a:r>
              <a:rPr lang="en-US" sz="1440">
                <a:latin typeface="Helvetica Light"/>
                <a:ea typeface="Helvetica Light"/>
              </a:rPr>
              <a:t>ORM Framework - Hibernate</a:t>
            </a:r>
            <a:endParaRPr/>
          </a:p>
          <a:p>
            <a:pPr>
              <a:lnSpc>
                <a:spcPct val="100000"/>
              </a:lnSpc>
              <a:buSzPct val="75000"/>
              <a:buFont typeface="StarSymbol"/>
              <a:buChar char=""/>
            </a:pPr>
            <a:r>
              <a:rPr lang="en-US" sz="1440">
                <a:latin typeface="Helvetica Light"/>
                <a:ea typeface="Helvetica Light"/>
              </a:rPr>
              <a:t>2) The algorithm animation snippet is implemented using Javascript, HTML and CSS.</a:t>
            </a:r>
            <a:endParaRPr/>
          </a:p>
          <a:p>
            <a:pPr>
              <a:lnSpc>
                <a:spcPct val="100000"/>
              </a:lnSpc>
              <a:buSzPct val="75000"/>
              <a:buFont typeface="StarSymbol"/>
              <a:buChar char=""/>
            </a:pPr>
            <a:r>
              <a:rPr lang="en-US" sz="1440">
                <a:latin typeface="Helvetica Light"/>
                <a:ea typeface="Helvetica Light"/>
              </a:rPr>
              <a:t>3) The server used is Apache Tom Cat</a:t>
            </a:r>
            <a:endParaRPr/>
          </a:p>
          <a:p>
            <a:pPr>
              <a:lnSpc>
                <a:spcPct val="100000"/>
              </a:lnSpc>
              <a:buSzPct val="75000"/>
              <a:buFont typeface="StarSymbol"/>
              <a:buChar char=""/>
            </a:pPr>
            <a:r>
              <a:rPr lang="en-US" sz="1440">
                <a:latin typeface="Helvetica Light"/>
                <a:ea typeface="Helvetica Light"/>
              </a:rPr>
              <a:t>4) IDE used is Eclipse Mars and SQL Developer..</a:t>
            </a:r>
            <a:endParaRPr/>
          </a:p>
          <a:p>
            <a:pPr>
              <a:lnSpc>
                <a:spcPct val="100000"/>
              </a:lnSpc>
              <a:buSzPct val="75000"/>
              <a:buFont typeface="StarSymbol"/>
              <a:buChar char=""/>
            </a:pPr>
            <a:r>
              <a:rPr lang="en-US" sz="1440">
                <a:latin typeface="Helvetica Light"/>
                <a:ea typeface="Helvetica Light"/>
              </a:rPr>
              <a:t>The deliverables for this stage include the following items:</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59" name="TextShape 1"/>
          <p:cNvSpPr txBox="1"/>
          <p:nvPr/>
        </p:nvSpPr>
        <p:spPr>
          <a:xfrm>
            <a:off x="952560" y="444600"/>
            <a:ext cx="11099520" cy="2158560"/>
          </a:xfrm>
          <a:prstGeom prst="rect">
            <a:avLst/>
          </a:prstGeom>
        </p:spPr>
        <p:txBody>
          <a:bodyPr lIns="0" rIns="0" tIns="0" bIns="0" anchor="ctr"/>
          <a:p>
            <a:pPr>
              <a:lnSpc>
                <a:spcPct val="100000"/>
              </a:lnSpc>
            </a:pPr>
            <a:r>
              <a:rPr lang="en-US" sz="5200">
                <a:latin typeface="Helvetica Light"/>
                <a:ea typeface="Helvetica Light"/>
              </a:rPr>
              <a:t>Integrity Constraints</a:t>
            </a:r>
            <a:endParaRPr/>
          </a:p>
        </p:txBody>
      </p:sp>
      <p:sp>
        <p:nvSpPr>
          <p:cNvPr id="260" name="TextShape 2"/>
          <p:cNvSpPr txBox="1"/>
          <p:nvPr/>
        </p:nvSpPr>
        <p:spPr>
          <a:xfrm>
            <a:off x="952560" y="2603520"/>
            <a:ext cx="11099520" cy="6286320"/>
          </a:xfrm>
          <a:prstGeom prst="rect">
            <a:avLst/>
          </a:prstGeom>
        </p:spPr>
        <p:txBody>
          <a:bodyPr lIns="0" rIns="0" tIns="0" bIns="0" anchor="ctr"/>
          <a:p>
            <a:pPr>
              <a:lnSpc>
                <a:spcPct val="100000"/>
              </a:lnSpc>
              <a:buSzPct val="75000"/>
              <a:buFont typeface="StarSymbol"/>
              <a:buChar char=""/>
            </a:pPr>
            <a:r>
              <a:rPr lang="en-US" sz="2520">
                <a:latin typeface="Helvetica Light"/>
                <a:ea typeface="Helvetica Light"/>
              </a:rPr>
              <a:t>Input Data Size Limitation: </a:t>
            </a:r>
            <a:endParaRPr/>
          </a:p>
          <a:p>
            <a:r>
              <a:rPr lang="en-US" sz="2100">
                <a:latin typeface="Helvetica Light"/>
                <a:ea typeface="Helvetica Light"/>
              </a:rPr>
              <a:t>The application is basically a learning platform. So huge data stream can’t be supported. Our project shows the animation for a relatively comparable unit of the huge data sets</a:t>
            </a:r>
            <a:endParaRPr/>
          </a:p>
          <a:p>
            <a:pPr>
              <a:lnSpc>
                <a:spcPct val="100000"/>
              </a:lnSpc>
              <a:buSzPct val="75000"/>
              <a:buFont typeface="StarSymbol"/>
              <a:buChar char=""/>
            </a:pPr>
            <a:r>
              <a:rPr lang="en-US" sz="2520">
                <a:latin typeface="Helvetica Light"/>
                <a:ea typeface="Helvetica Light"/>
              </a:rPr>
              <a:t>Mandatory Value constraint:</a:t>
            </a:r>
            <a:endParaRPr/>
          </a:p>
          <a:p>
            <a:r>
              <a:rPr lang="en-US" sz="2100">
                <a:latin typeface="Helvetica Light"/>
                <a:ea typeface="Helvetica Light"/>
              </a:rPr>
              <a:t>The application should be provided with a data stream. Either the user may provide a data stream or he can choose the admin to provide the data stream to visualize the algorithm.</a:t>
            </a:r>
            <a:endParaRPr/>
          </a:p>
          <a:p>
            <a:pPr>
              <a:lnSpc>
                <a:spcPct val="100000"/>
              </a:lnSpc>
              <a:buSzPct val="75000"/>
              <a:buFont typeface="StarSymbol"/>
              <a:buChar char=""/>
            </a:pPr>
            <a:r>
              <a:rPr lang="en-US" sz="2520">
                <a:latin typeface="Helvetica Light"/>
                <a:ea typeface="Helvetica Light"/>
              </a:rPr>
              <a:t>Frozen Value Constraint:</a:t>
            </a:r>
            <a:endParaRPr/>
          </a:p>
          <a:p>
            <a:r>
              <a:rPr lang="en-US" sz="2100">
                <a:latin typeface="Helvetica Light"/>
                <a:ea typeface="Helvetica Light"/>
              </a:rPr>
              <a:t>Once a data stream is provided to the algorithm, it can’t be changed until,the user resets the application to run for a new data stream. While the visualization is running, the user can’t change the data stream. He needs to reset the application.</a:t>
            </a:r>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61" name="Data-flow-diagram.png" descr=""/>
          <p:cNvPicPr/>
          <p:nvPr/>
        </p:nvPicPr>
        <p:blipFill>
          <a:blip r:embed="rId1"/>
          <a:stretch>
            <a:fillRect/>
          </a:stretch>
        </p:blipFill>
        <p:spPr>
          <a:xfrm>
            <a:off x="3033720" y="274320"/>
            <a:ext cx="7299000" cy="9326880"/>
          </a:xfrm>
          <a:prstGeom prst="rect">
            <a:avLst/>
          </a:prstGeom>
          <a:ln w="12600">
            <a:noFill/>
          </a:ln>
        </p:spPr>
      </p:pic>
      <p:sp>
        <p:nvSpPr>
          <p:cNvPr id="262" name="CustomShape 1"/>
          <p:cNvSpPr/>
          <p:nvPr/>
        </p:nvSpPr>
        <p:spPr>
          <a:xfrm>
            <a:off x="91440" y="264960"/>
            <a:ext cx="2526840" cy="1198080"/>
          </a:xfrm>
          <a:prstGeom prst="rect">
            <a:avLst/>
          </a:prstGeom>
          <a:noFill/>
          <a:ln w="12600">
            <a:noFill/>
          </a:ln>
        </p:spPr>
        <p:txBody>
          <a:bodyPr lIns="50760" rIns="50760" tIns="50760" bIns="50760" anchor="ctr"/>
          <a:p>
            <a:pPr>
              <a:lnSpc>
                <a:spcPct val="100000"/>
              </a:lnSpc>
            </a:pPr>
            <a:r>
              <a:rPr lang="en-US" sz="3600">
                <a:latin typeface="Helvetica Light"/>
                <a:ea typeface="Helvetica Light"/>
              </a:rPr>
              <a:t>Data Flow Diagram</a:t>
            </a:r>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TextShape 1"/>
          <p:cNvSpPr txBox="1"/>
          <p:nvPr/>
        </p:nvSpPr>
        <p:spPr>
          <a:xfrm>
            <a:off x="952560" y="444600"/>
            <a:ext cx="11099520" cy="2158560"/>
          </a:xfrm>
          <a:prstGeom prst="rect">
            <a:avLst/>
          </a:prstGeom>
        </p:spPr>
        <p:txBody>
          <a:bodyPr lIns="0" rIns="0" tIns="0" bIns="0" anchor="ctr"/>
          <a:p>
            <a:pPr>
              <a:lnSpc>
                <a:spcPct val="100000"/>
              </a:lnSpc>
            </a:pPr>
            <a:r>
              <a:rPr lang="en-US" sz="5200">
                <a:latin typeface="Helvetica Light"/>
                <a:ea typeface="Helvetica Light"/>
              </a:rPr>
              <a:t>Future Extensions</a:t>
            </a:r>
            <a:endParaRPr/>
          </a:p>
        </p:txBody>
      </p:sp>
      <p:sp>
        <p:nvSpPr>
          <p:cNvPr id="264" name="TextShape 2"/>
          <p:cNvSpPr txBox="1"/>
          <p:nvPr/>
        </p:nvSpPr>
        <p:spPr>
          <a:xfrm>
            <a:off x="952560" y="2603520"/>
            <a:ext cx="11099520" cy="6286320"/>
          </a:xfrm>
          <a:prstGeom prst="rect">
            <a:avLst/>
          </a:prstGeom>
        </p:spPr>
        <p:txBody>
          <a:bodyPr lIns="0" rIns="0" tIns="0" bIns="0" anchor="ctr"/>
          <a:p>
            <a:pPr>
              <a:lnSpc>
                <a:spcPct val="100000"/>
              </a:lnSpc>
              <a:buSzPct val="75000"/>
              <a:buFont typeface="StarSymbol"/>
              <a:buChar char=""/>
            </a:pPr>
            <a:r>
              <a:rPr lang="en-US" sz="3600">
                <a:latin typeface="Helvetica Light"/>
                <a:ea typeface="Helvetica Light"/>
              </a:rPr>
              <a:t>Instead of finding words whose frequency is above a given threshold level, we can find pairs of words, whose frequency is greater than a given threshold. Also, we can plot a graph, with these pair of words as an edge and perform few statistics on the graph, to get a finer idea of words which occur more together in a text.</a:t>
            </a:r>
            <a:endParaRPr/>
          </a:p>
        </p:txBody>
      </p:sp>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5" name="TextShape 1"/>
          <p:cNvSpPr txBox="1"/>
          <p:nvPr/>
        </p:nvSpPr>
        <p:spPr>
          <a:xfrm>
            <a:off x="952560" y="444600"/>
            <a:ext cx="11099520" cy="2158560"/>
          </a:xfrm>
          <a:prstGeom prst="rect">
            <a:avLst/>
          </a:prstGeom>
        </p:spPr>
        <p:txBody>
          <a:bodyPr lIns="0" rIns="0" tIns="0" bIns="0" anchor="ctr"/>
          <a:p>
            <a:pPr algn="ctr"/>
            <a:r>
              <a:rPr lang="en-US" sz="3600">
                <a:latin typeface="Helvetica Light"/>
              </a:rPr>
              <a:t>Contributions</a:t>
            </a:r>
            <a:endParaRPr/>
          </a:p>
        </p:txBody>
      </p:sp>
      <p:sp>
        <p:nvSpPr>
          <p:cNvPr id="266" name="TextShape 2"/>
          <p:cNvSpPr txBox="1"/>
          <p:nvPr/>
        </p:nvSpPr>
        <p:spPr>
          <a:xfrm>
            <a:off x="952560" y="2603520"/>
            <a:ext cx="11099520" cy="6286320"/>
          </a:xfrm>
          <a:prstGeom prst="rect">
            <a:avLst/>
          </a:prstGeom>
        </p:spPr>
        <p:txBody>
          <a:bodyPr lIns="0" rIns="0" tIns="0" bIns="0" anchor="ctr"/>
          <a:p>
            <a:r>
              <a:rPr lang="en-US" sz="3200">
                <a:latin typeface="Arial"/>
              </a:rPr>
              <a:t>Neelmay: System design, Modeling, back-end implementation, Management, Testing and Documentation</a:t>
            </a:r>
            <a:endParaRPr/>
          </a:p>
          <a:p>
            <a:endParaRPr/>
          </a:p>
          <a:p>
            <a:r>
              <a:rPr lang="en-US" sz="3200">
                <a:latin typeface="Arial"/>
              </a:rPr>
              <a:t>Santhosh: Requirement gathering &amp; analysis, UI design</a:t>
            </a:r>
            <a:endParaRPr/>
          </a:p>
          <a:p>
            <a:r>
              <a:rPr lang="en-US" sz="3200">
                <a:latin typeface="Arial"/>
              </a:rPr>
              <a:t>&amp; implementation and Maintenance</a:t>
            </a:r>
            <a:endParaRPr/>
          </a:p>
          <a:p>
            <a:endParaRPr/>
          </a:p>
          <a:p>
            <a:r>
              <a:rPr lang="en-US" sz="3200">
                <a:latin typeface="Arial"/>
              </a:rPr>
              <a:t>Nilay: Animation Design, Middleware implementation and Deployment</a:t>
            </a:r>
            <a:endParaRPr/>
          </a:p>
        </p:txBody>
      </p:sp>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7" name="TextShape 1"/>
          <p:cNvSpPr txBox="1"/>
          <p:nvPr/>
        </p:nvSpPr>
        <p:spPr>
          <a:xfrm>
            <a:off x="952560" y="444600"/>
            <a:ext cx="11099520" cy="2158560"/>
          </a:xfrm>
          <a:prstGeom prst="rect">
            <a:avLst/>
          </a:prstGeom>
        </p:spPr>
        <p:txBody>
          <a:bodyPr lIns="0" rIns="0" tIns="0" bIns="0" anchor="ctr"/>
          <a:p>
            <a:pPr>
              <a:lnSpc>
                <a:spcPct val="100000"/>
              </a:lnSpc>
            </a:pPr>
            <a:r>
              <a:rPr lang="en-US" sz="5200">
                <a:latin typeface="Helvetica Light"/>
                <a:ea typeface="Helvetica Light"/>
              </a:rPr>
              <a:t>References and Resources used.</a:t>
            </a:r>
            <a:endParaRPr/>
          </a:p>
        </p:txBody>
      </p:sp>
      <p:sp>
        <p:nvSpPr>
          <p:cNvPr id="268" name="TextShape 2"/>
          <p:cNvSpPr txBox="1"/>
          <p:nvPr/>
        </p:nvSpPr>
        <p:spPr>
          <a:xfrm>
            <a:off x="952560" y="2603520"/>
            <a:ext cx="11099520" cy="6286320"/>
          </a:xfrm>
          <a:prstGeom prst="rect">
            <a:avLst/>
          </a:prstGeom>
        </p:spPr>
        <p:txBody>
          <a:bodyPr lIns="0" rIns="0" tIns="0" bIns="0" anchor="ctr"/>
          <a:p>
            <a:pPr>
              <a:lnSpc>
                <a:spcPct val="100000"/>
              </a:lnSpc>
              <a:buSzPct val="75000"/>
              <a:buFont typeface="StarSymbol"/>
              <a:buChar char=""/>
            </a:pPr>
            <a:r>
              <a:rPr lang="en-US" sz="3600" u="sng">
                <a:solidFill>
                  <a:srgbClr val="0000ff"/>
                </a:solidFill>
                <a:latin typeface="Helvetica Light"/>
                <a:ea typeface="Helvetica Light"/>
              </a:rPr>
              <a:t>http://dmac.rutgers.edu/Workshops/WGUnifyingTheory/Slides/cormode.pdf</a:t>
            </a:r>
            <a:endParaRPr/>
          </a:p>
          <a:p>
            <a:pPr>
              <a:lnSpc>
                <a:spcPct val="100000"/>
              </a:lnSpc>
              <a:buSzPct val="75000"/>
              <a:buFont typeface="StarSymbol"/>
              <a:buChar char=""/>
            </a:pPr>
            <a:r>
              <a:rPr lang="en-US" sz="3600" u="sng">
                <a:solidFill>
                  <a:srgbClr val="0000ff"/>
                </a:solidFill>
                <a:latin typeface="Helvetica Light"/>
                <a:ea typeface="Helvetica Light"/>
              </a:rPr>
              <a:t>http://utexas.influuent.utsystem.edu/en/publications/finding-repeated-elements(6ac4aeb3-8630-4aed-907b-23120087b927).html</a:t>
            </a:r>
            <a:endParaRPr/>
          </a:p>
        </p:txBody>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TextShape 1"/>
          <p:cNvSpPr txBox="1"/>
          <p:nvPr/>
        </p:nvSpPr>
        <p:spPr>
          <a:xfrm>
            <a:off x="952560" y="444600"/>
            <a:ext cx="11099520" cy="2158560"/>
          </a:xfrm>
          <a:prstGeom prst="rect">
            <a:avLst/>
          </a:prstGeom>
        </p:spPr>
        <p:txBody>
          <a:bodyPr lIns="0" rIns="0" tIns="0" bIns="0" anchor="ctr"/>
          <a:p>
            <a:pPr>
              <a:lnSpc>
                <a:spcPct val="100000"/>
              </a:lnSpc>
            </a:pPr>
            <a:r>
              <a:rPr lang="en-US" sz="8000">
                <a:latin typeface="Helvetica Light"/>
                <a:ea typeface="Helvetica Light"/>
              </a:rPr>
              <a:t>Outline of Presentation</a:t>
            </a:r>
            <a:endParaRPr/>
          </a:p>
        </p:txBody>
      </p:sp>
      <p:sp>
        <p:nvSpPr>
          <p:cNvPr id="221" name="TextShape 2"/>
          <p:cNvSpPr txBox="1"/>
          <p:nvPr/>
        </p:nvSpPr>
        <p:spPr>
          <a:xfrm>
            <a:off x="952560" y="2603520"/>
            <a:ext cx="11099520" cy="6286320"/>
          </a:xfrm>
          <a:prstGeom prst="rect">
            <a:avLst/>
          </a:prstGeom>
        </p:spPr>
        <p:txBody>
          <a:bodyPr lIns="0" rIns="0" tIns="0" bIns="0" anchor="ctr"/>
          <a:p>
            <a:pPr>
              <a:lnSpc>
                <a:spcPct val="100000"/>
              </a:lnSpc>
              <a:buSzPct val="75000"/>
              <a:buFont typeface="StarSymbol"/>
              <a:buChar char=""/>
            </a:pPr>
            <a:r>
              <a:rPr lang="en-US" sz="3600">
                <a:latin typeface="Helvetica Light"/>
                <a:ea typeface="Helvetica Light"/>
              </a:rPr>
              <a:t>The presentation walks you through the description of the algorithm that is  used to animate one of the methods of finding the frequent items above a threshold value in a streaming environment.</a:t>
            </a:r>
            <a:endParaRPr/>
          </a:p>
          <a:p>
            <a:pPr>
              <a:lnSpc>
                <a:spcPct val="100000"/>
              </a:lnSpc>
              <a:buSzPct val="75000"/>
              <a:buFont typeface="StarSymbol"/>
              <a:buChar char=""/>
            </a:pPr>
            <a:r>
              <a:rPr lang="en-US" sz="3600">
                <a:latin typeface="Helvetica Light"/>
                <a:ea typeface="Helvetica Light"/>
              </a:rPr>
              <a:t>The presentation provides the user interfaces</a:t>
            </a:r>
            <a:endParaRPr/>
          </a:p>
          <a:p>
            <a:pPr>
              <a:lnSpc>
                <a:spcPct val="100000"/>
              </a:lnSpc>
              <a:buSzPct val="75000"/>
              <a:buFont typeface="StarSymbol"/>
              <a:buChar char=""/>
            </a:pPr>
            <a:r>
              <a:rPr lang="en-US" sz="3600">
                <a:latin typeface="Helvetica Light"/>
                <a:ea typeface="Helvetica Light"/>
              </a:rPr>
              <a:t>The project stumbling blocks.</a:t>
            </a:r>
            <a:endParaRPr/>
          </a:p>
          <a:p>
            <a:pPr>
              <a:lnSpc>
                <a:spcPct val="100000"/>
              </a:lnSpc>
              <a:buSzPct val="75000"/>
              <a:buFont typeface="StarSymbol"/>
              <a:buChar char=""/>
            </a:pPr>
            <a:r>
              <a:rPr lang="en-US" sz="3600">
                <a:latin typeface="Helvetica Light"/>
                <a:ea typeface="Helvetica Light"/>
              </a:rPr>
              <a:t>Future possible work.</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TextShape 1"/>
          <p:cNvSpPr txBox="1"/>
          <p:nvPr/>
        </p:nvSpPr>
        <p:spPr>
          <a:xfrm>
            <a:off x="952560" y="444600"/>
            <a:ext cx="11099520" cy="2158560"/>
          </a:xfrm>
          <a:prstGeom prst="rect">
            <a:avLst/>
          </a:prstGeom>
        </p:spPr>
        <p:txBody>
          <a:bodyPr lIns="0" rIns="0" tIns="0" bIns="0" anchor="ctr"/>
          <a:p>
            <a:pPr>
              <a:lnSpc>
                <a:spcPct val="100000"/>
              </a:lnSpc>
            </a:pPr>
            <a:r>
              <a:rPr lang="en-US" sz="8000">
                <a:latin typeface="Helvetica Light"/>
                <a:ea typeface="Helvetica Light"/>
              </a:rPr>
              <a:t>Description</a:t>
            </a:r>
            <a:endParaRPr/>
          </a:p>
        </p:txBody>
      </p:sp>
      <p:sp>
        <p:nvSpPr>
          <p:cNvPr id="223" name="TextShape 2"/>
          <p:cNvSpPr txBox="1"/>
          <p:nvPr/>
        </p:nvSpPr>
        <p:spPr>
          <a:xfrm>
            <a:off x="952560" y="2603520"/>
            <a:ext cx="11099520" cy="6286320"/>
          </a:xfrm>
          <a:prstGeom prst="rect">
            <a:avLst/>
          </a:prstGeom>
        </p:spPr>
        <p:txBody>
          <a:bodyPr lIns="0" rIns="0" tIns="0" bIns="0" anchor="ctr"/>
          <a:p>
            <a:pPr>
              <a:lnSpc>
                <a:spcPct val="100000"/>
              </a:lnSpc>
              <a:buSzPct val="75000"/>
              <a:buFont typeface="StarSymbol"/>
              <a:buChar char=""/>
            </a:pPr>
            <a:r>
              <a:rPr lang="en-US" sz="3170">
                <a:latin typeface="Helvetica Light"/>
                <a:ea typeface="Helvetica Light"/>
              </a:rPr>
              <a:t>The main aim of the project is to animate and depict “How to find the frequent words which are above certain threshold value, in  a streaming data and what value can the user get from such an information”.</a:t>
            </a:r>
            <a:endParaRPr/>
          </a:p>
          <a:p>
            <a:pPr>
              <a:lnSpc>
                <a:spcPct val="100000"/>
              </a:lnSpc>
              <a:buSzPct val="75000"/>
              <a:buFont typeface="StarSymbol"/>
              <a:buChar char=""/>
            </a:pPr>
            <a:r>
              <a:rPr lang="en-US" sz="3170">
                <a:latin typeface="Helvetica Light"/>
                <a:ea typeface="Helvetica Light"/>
              </a:rPr>
              <a:t>We have algorithms which can find an object, which has occurred the most number of times in a stream of data. One such algorithm is the Misra Gries algorithm which finds the Majority element in a stream of data.</a:t>
            </a:r>
            <a:endParaRPr/>
          </a:p>
          <a:p>
            <a:pPr>
              <a:lnSpc>
                <a:spcPct val="100000"/>
              </a:lnSpc>
              <a:buSzPct val="75000"/>
              <a:buFont typeface="StarSymbol"/>
              <a:buChar char=""/>
            </a:pPr>
            <a:r>
              <a:rPr lang="en-US" sz="3170">
                <a:latin typeface="Helvetica Light"/>
                <a:ea typeface="Helvetica Light"/>
              </a:rPr>
              <a:t>We have modified this algorithm in such a way that, the algorithm returns all frequent objects whose frequency is above the threshold value. </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4" name="TextShape 1"/>
          <p:cNvSpPr txBox="1"/>
          <p:nvPr/>
        </p:nvSpPr>
        <p:spPr>
          <a:xfrm>
            <a:off x="952560" y="1270080"/>
            <a:ext cx="11099520" cy="7213320"/>
          </a:xfrm>
          <a:prstGeom prst="rect">
            <a:avLst/>
          </a:prstGeom>
        </p:spPr>
        <p:txBody>
          <a:bodyPr lIns="0" rIns="0" tIns="0" bIns="0" anchor="ctr"/>
          <a:p>
            <a:pPr>
              <a:lnSpc>
                <a:spcPct val="100000"/>
              </a:lnSpc>
              <a:buSzPct val="75000"/>
              <a:buFont typeface="StarSymbol"/>
              <a:buChar char=""/>
            </a:pPr>
            <a:r>
              <a:rPr lang="en-US" sz="1979">
                <a:latin typeface="Helvetica Light"/>
                <a:ea typeface="Helvetica Light"/>
              </a:rPr>
              <a:t>Algorithm 1: k Frequencey Estimator, Misra Gries Algo- rithm</a:t>
            </a:r>
            <a:endParaRPr/>
          </a:p>
          <a:p>
            <a:pPr>
              <a:lnSpc>
                <a:spcPct val="100000"/>
              </a:lnSpc>
              <a:buSzPct val="75000"/>
              <a:buFont typeface="StarSymbol"/>
              <a:buChar char=""/>
            </a:pPr>
            <a:r>
              <a:rPr lang="en-US" sz="1979">
                <a:latin typeface="Helvetica Light"/>
                <a:ea typeface="Helvetica Light"/>
              </a:rPr>
              <a:t>Input: A stream σ = ⟨a1, a2..., an⟩</a:t>
            </a:r>
            <a:endParaRPr/>
          </a:p>
          <a:p>
            <a:pPr>
              <a:lnSpc>
                <a:spcPct val="100000"/>
              </a:lnSpc>
              <a:buSzPct val="75000"/>
              <a:buFont typeface="StarSymbol"/>
              <a:buChar char=""/>
            </a:pPr>
            <a:r>
              <a:rPr lang="en-US" sz="1979">
                <a:latin typeface="Helvetica Light"/>
                <a:ea typeface="Helvetica Light"/>
              </a:rPr>
              <a:t>of length m where each ai ∈ [n]</a:t>
            </a:r>
            <a:endParaRPr/>
          </a:p>
          <a:p>
            <a:pPr>
              <a:lnSpc>
                <a:spcPct val="100000"/>
              </a:lnSpc>
              <a:buSzPct val="75000"/>
              <a:buFont typeface="StarSymbol"/>
              <a:buChar char=""/>
            </a:pPr>
            <a:r>
              <a:rPr lang="en-US" sz="1979">
                <a:latin typeface="Helvetica Light"/>
                <a:ea typeface="Helvetica Light"/>
              </a:rPr>
              <a:t>and a frequency parameter k</a:t>
            </a:r>
            <a:endParaRPr/>
          </a:p>
          <a:p>
            <a:pPr>
              <a:lnSpc>
                <a:spcPct val="100000"/>
              </a:lnSpc>
              <a:buSzPct val="75000"/>
              <a:buFont typeface="StarSymbol"/>
              <a:buChar char=""/>
            </a:pPr>
            <a:r>
              <a:rPr lang="en-US" sz="1979">
                <a:latin typeface="Helvetica Light"/>
                <a:ea typeface="Helvetica Light"/>
              </a:rPr>
              <a:t>Output: a data structure A, such that for any j ∈ [n], we can return A[j]= fj suchthatfj &gt; m/k</a:t>
            </a:r>
            <a:endParaRPr/>
          </a:p>
          <a:p>
            <a:pPr>
              <a:lnSpc>
                <a:spcPct val="100000"/>
              </a:lnSpc>
              <a:buSzPct val="75000"/>
              <a:buFont typeface="StarSymbol"/>
              <a:buChar char=""/>
            </a:pPr>
            <a:r>
              <a:rPr lang="en-US" sz="1979">
                <a:latin typeface="Helvetica Light"/>
                <a:ea typeface="Helvetica Light"/>
              </a:rPr>
              <a:t>Initialize: A ← (empty associative array) Process:j</a:t>
            </a:r>
            <a:endParaRPr/>
          </a:p>
          <a:p>
            <a:pPr>
              <a:lnSpc>
                <a:spcPct val="100000"/>
              </a:lnSpc>
              <a:buSzPct val="75000"/>
              <a:buFont typeface="StarSymbol"/>
              <a:buChar char=""/>
            </a:pPr>
            <a:r>
              <a:rPr lang="en-US" sz="1979">
                <a:latin typeface="Helvetica Light"/>
                <a:ea typeface="Helvetica Light"/>
              </a:rPr>
              <a:t>if j ∈ A(keys)A[j] ← A[j] + 1</a:t>
            </a:r>
            <a:endParaRPr/>
          </a:p>
          <a:p>
            <a:pPr>
              <a:lnSpc>
                <a:spcPct val="100000"/>
              </a:lnSpc>
              <a:buSzPct val="75000"/>
              <a:buFont typeface="StarSymbol"/>
              <a:buChar char=""/>
            </a:pPr>
            <a:r>
              <a:rPr lang="en-US" sz="1979">
                <a:latin typeface="Helvetica Light"/>
                <a:ea typeface="Helvetica Light"/>
              </a:rPr>
              <a:t>else if number of keys of A greater than k-1 then</a:t>
            </a:r>
            <a:endParaRPr/>
          </a:p>
          <a:p>
            <a:pPr>
              <a:lnSpc>
                <a:spcPct val="100000"/>
              </a:lnSpc>
              <a:buSzPct val="75000"/>
              <a:buFont typeface="StarSymbol"/>
              <a:buChar char=""/>
            </a:pPr>
            <a:r>
              <a:rPr lang="en-US" sz="1979">
                <a:latin typeface="Helvetica Light"/>
                <a:ea typeface="Helvetica Light"/>
              </a:rPr>
              <a:t>A[k] ← 1; else</a:t>
            </a:r>
            <a:endParaRPr/>
          </a:p>
          <a:p>
            <a:pPr>
              <a:lnSpc>
                <a:spcPct val="100000"/>
              </a:lnSpc>
              <a:buSzPct val="75000"/>
              <a:buFont typeface="StarSymbol"/>
              <a:buChar char=""/>
            </a:pPr>
            <a:r>
              <a:rPr lang="en-US" sz="1979">
                <a:latin typeface="Helvetica Light"/>
                <a:ea typeface="Helvetica Light"/>
              </a:rPr>
              <a:t>for every l ∈ keys(A)</a:t>
            </a:r>
            <a:endParaRPr/>
          </a:p>
          <a:p>
            <a:pPr>
              <a:lnSpc>
                <a:spcPct val="100000"/>
              </a:lnSpc>
              <a:buSzPct val="75000"/>
              <a:buFont typeface="StarSymbol"/>
              <a:buChar char=""/>
            </a:pPr>
            <a:r>
              <a:rPr lang="en-US" sz="1979">
                <a:latin typeface="Helvetica Light"/>
                <a:ea typeface="Helvetica Light"/>
              </a:rPr>
              <a:t>A[l] ← A[l] − 1;</a:t>
            </a:r>
            <a:endParaRPr/>
          </a:p>
          <a:p>
            <a:pPr>
              <a:lnSpc>
                <a:spcPct val="100000"/>
              </a:lnSpc>
              <a:buSzPct val="75000"/>
              <a:buFont typeface="StarSymbol"/>
              <a:buChar char=""/>
            </a:pPr>
            <a:r>
              <a:rPr lang="en-US" sz="1979">
                <a:latin typeface="Helvetica Light"/>
                <a:ea typeface="Helvetica Light"/>
              </a:rPr>
              <a:t>if A[l]=0 remove l from A;</a:t>
            </a:r>
            <a:endParaRPr/>
          </a:p>
        </p:txBody>
      </p:sp>
      <p:sp>
        <p:nvSpPr>
          <p:cNvPr id="225" name="TextShape 2"/>
          <p:cNvSpPr txBox="1"/>
          <p:nvPr/>
        </p:nvSpPr>
        <p:spPr>
          <a:xfrm>
            <a:off x="6375240" y="9252000"/>
            <a:ext cx="241200" cy="5656680"/>
          </a:xfrm>
          <a:prstGeom prst="rect">
            <a:avLst/>
          </a:prstGeom>
        </p:spPr>
        <p:txBody>
          <a:bodyPr lIns="0" rIns="0" tIns="0" bIns="0"/>
          <a:p>
            <a:pPr>
              <a:lnSpc>
                <a:spcPct val="100000"/>
              </a:lnSpc>
            </a:pPr>
            <a:fld id="{B57643CB-282B-494F-9BB2-259B011C60A0}" type="slidenum">
              <a:rPr lang="en-US">
                <a:latin typeface="Helvetica Light"/>
                <a:ea typeface="Helvetica Light"/>
              </a:rPr>
              <a:t>&lt;number&gt;</a:t>
            </a:fld>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6" name="TextShape 1"/>
          <p:cNvSpPr txBox="1"/>
          <p:nvPr/>
        </p:nvSpPr>
        <p:spPr>
          <a:xfrm>
            <a:off x="952560" y="444600"/>
            <a:ext cx="11099520" cy="2158560"/>
          </a:xfrm>
          <a:prstGeom prst="rect">
            <a:avLst/>
          </a:prstGeom>
        </p:spPr>
        <p:txBody>
          <a:bodyPr lIns="0" rIns="0" tIns="0" bIns="0" anchor="ctr"/>
          <a:p>
            <a:pPr>
              <a:lnSpc>
                <a:spcPct val="100000"/>
              </a:lnSpc>
            </a:pPr>
            <a:r>
              <a:rPr lang="en-US" sz="8000">
                <a:latin typeface="Helvetica Light"/>
                <a:ea typeface="Helvetica Light"/>
              </a:rPr>
              <a:t>Three variants</a:t>
            </a:r>
            <a:endParaRPr/>
          </a:p>
        </p:txBody>
      </p:sp>
      <p:sp>
        <p:nvSpPr>
          <p:cNvPr id="227" name="TextShape 2"/>
          <p:cNvSpPr txBox="1"/>
          <p:nvPr/>
        </p:nvSpPr>
        <p:spPr>
          <a:xfrm>
            <a:off x="952560" y="2603520"/>
            <a:ext cx="11099520" cy="6286320"/>
          </a:xfrm>
          <a:prstGeom prst="rect">
            <a:avLst/>
          </a:prstGeom>
        </p:spPr>
        <p:txBody>
          <a:bodyPr lIns="0" rIns="0" tIns="0" bIns="0" anchor="ctr"/>
          <a:p>
            <a:pPr>
              <a:lnSpc>
                <a:spcPct val="100000"/>
              </a:lnSpc>
              <a:buSzPct val="75000"/>
              <a:buFont typeface="StarSymbol"/>
              <a:buChar char=""/>
            </a:pPr>
            <a:r>
              <a:rPr lang="en-US" sz="3600">
                <a:latin typeface="Helvetica Light"/>
                <a:ea typeface="Helvetica Light"/>
              </a:rPr>
              <a:t>The algorithm animator animates three variants:</a:t>
            </a:r>
            <a:endParaRPr/>
          </a:p>
          <a:p>
            <a:pPr>
              <a:lnSpc>
                <a:spcPct val="100000"/>
              </a:lnSpc>
              <a:buSzPct val="75000"/>
              <a:buFont typeface="StarSymbol"/>
              <a:buChar char=""/>
            </a:pPr>
            <a:r>
              <a:rPr lang="en-US" sz="3600">
                <a:latin typeface="Helvetica Light"/>
                <a:ea typeface="Helvetica Light"/>
              </a:rPr>
              <a:t>1) Finding the words which are above a given threshold frequency.</a:t>
            </a:r>
            <a:endParaRPr/>
          </a:p>
          <a:p>
            <a:pPr>
              <a:lnSpc>
                <a:spcPct val="100000"/>
              </a:lnSpc>
              <a:buSzPct val="75000"/>
              <a:buFont typeface="StarSymbol"/>
              <a:buChar char=""/>
            </a:pPr>
            <a:r>
              <a:rPr lang="en-US" sz="3600">
                <a:latin typeface="Helvetica Light"/>
                <a:ea typeface="Helvetica Light"/>
              </a:rPr>
              <a:t>2) Finding the Majority element seen until now.</a:t>
            </a:r>
            <a:endParaRPr/>
          </a:p>
          <a:p>
            <a:pPr>
              <a:lnSpc>
                <a:spcPct val="100000"/>
              </a:lnSpc>
              <a:buSzPct val="75000"/>
              <a:buFont typeface="StarSymbol"/>
              <a:buChar char=""/>
            </a:pPr>
            <a:r>
              <a:rPr lang="en-US" sz="3600">
                <a:latin typeface="Helvetica Light"/>
                <a:ea typeface="Helvetica Light"/>
              </a:rPr>
              <a:t>3) Finding if a given word of interest by user occurs greater than a threshold frequency.</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8" name="TextShape 1"/>
          <p:cNvSpPr txBox="1"/>
          <p:nvPr/>
        </p:nvSpPr>
        <p:spPr>
          <a:xfrm>
            <a:off x="1168560" y="8197920"/>
            <a:ext cx="10464480" cy="1130040"/>
          </a:xfrm>
          <a:prstGeom prst="rect">
            <a:avLst/>
          </a:prstGeom>
        </p:spPr>
        <p:txBody>
          <a:bodyPr lIns="0" rIns="0" tIns="0" bIns="0"/>
          <a:p>
            <a:pPr>
              <a:lnSpc>
                <a:spcPct val="100000"/>
              </a:lnSpc>
            </a:pPr>
            <a:r>
              <a:rPr lang="en-US" sz="3200">
                <a:latin typeface="Helvetica Light"/>
                <a:ea typeface="Helvetica Light"/>
              </a:rPr>
              <a:t>The user can enter the stream and the minimum frequency. User is provided with three options as shown.</a:t>
            </a:r>
            <a:endParaRPr/>
          </a:p>
        </p:txBody>
      </p:sp>
      <p:pic>
        <p:nvPicPr>
          <p:cNvPr id="229" name="10.png" descr=""/>
          <p:cNvPicPr/>
          <p:nvPr/>
        </p:nvPicPr>
        <p:blipFill>
          <a:blip r:embed="rId1"/>
          <a:stretch>
            <a:fillRect/>
          </a:stretch>
        </p:blipFill>
        <p:spPr>
          <a:xfrm>
            <a:off x="1103040" y="1176480"/>
            <a:ext cx="11001600" cy="6185160"/>
          </a:xfrm>
          <a:prstGeom prst="rect">
            <a:avLst/>
          </a:prstGeom>
          <a:ln w="12600">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TextShape 1"/>
          <p:cNvSpPr txBox="1"/>
          <p:nvPr/>
        </p:nvSpPr>
        <p:spPr>
          <a:xfrm>
            <a:off x="1270080" y="8191440"/>
            <a:ext cx="10464480" cy="1130040"/>
          </a:xfrm>
          <a:prstGeom prst="rect">
            <a:avLst/>
          </a:prstGeom>
        </p:spPr>
        <p:txBody>
          <a:bodyPr lIns="0" rIns="0" tIns="0" bIns="0"/>
          <a:p>
            <a:pPr>
              <a:lnSpc>
                <a:spcPct val="100000"/>
              </a:lnSpc>
            </a:pPr>
            <a:r>
              <a:rPr lang="en-US" sz="3200">
                <a:latin typeface="Helvetica Light"/>
                <a:ea typeface="Helvetica Light"/>
              </a:rPr>
              <a:t>The user gives the stream and specifies the frequency.</a:t>
            </a:r>
            <a:endParaRPr/>
          </a:p>
        </p:txBody>
      </p:sp>
      <p:pic>
        <p:nvPicPr>
          <p:cNvPr id="231" name="12.png" descr=""/>
          <p:cNvPicPr/>
          <p:nvPr/>
        </p:nvPicPr>
        <p:blipFill>
          <a:blip r:embed="rId1"/>
          <a:stretch>
            <a:fillRect/>
          </a:stretch>
        </p:blipFill>
        <p:spPr>
          <a:xfrm>
            <a:off x="474840" y="452520"/>
            <a:ext cx="12258000" cy="6891480"/>
          </a:xfrm>
          <a:prstGeom prst="rect">
            <a:avLst/>
          </a:prstGeom>
          <a:ln w="12600">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2" name="TextShape 1"/>
          <p:cNvSpPr txBox="1"/>
          <p:nvPr/>
        </p:nvSpPr>
        <p:spPr>
          <a:xfrm>
            <a:off x="1270080" y="8191440"/>
            <a:ext cx="10464480" cy="1130040"/>
          </a:xfrm>
          <a:prstGeom prst="rect">
            <a:avLst/>
          </a:prstGeom>
        </p:spPr>
        <p:txBody>
          <a:bodyPr lIns="0" rIns="0" tIns="0" bIns="0"/>
          <a:p>
            <a:pPr>
              <a:lnSpc>
                <a:spcPct val="100000"/>
              </a:lnSpc>
            </a:pPr>
            <a:r>
              <a:rPr lang="en-US" sz="3200">
                <a:latin typeface="Helvetica Light"/>
                <a:ea typeface="Helvetica Light"/>
              </a:rPr>
              <a:t>We use an associative array and a counter.</a:t>
            </a:r>
            <a:endParaRPr/>
          </a:p>
        </p:txBody>
      </p:sp>
      <p:pic>
        <p:nvPicPr>
          <p:cNvPr id="233" name="13.png" descr=""/>
          <p:cNvPicPr/>
          <p:nvPr/>
        </p:nvPicPr>
        <p:blipFill>
          <a:blip r:embed="rId1"/>
          <a:stretch>
            <a:fillRect/>
          </a:stretch>
        </p:blipFill>
        <p:spPr>
          <a:xfrm>
            <a:off x="1468080" y="1989360"/>
            <a:ext cx="10271160" cy="5774400"/>
          </a:xfrm>
          <a:prstGeom prst="rect">
            <a:avLst/>
          </a:prstGeom>
          <a:ln w="12600">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